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7" r:id="rId2"/>
    <p:sldId id="270" r:id="rId3"/>
    <p:sldId id="271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513480-2575-4BB7-B1C9-5AC8334778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A4AC28-6FBB-41D0-A6BF-6EBF39263F4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41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3480-2575-4BB7-B1C9-5AC8334778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AC28-6FBB-41D0-A6BF-6EBF39263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00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3480-2575-4BB7-B1C9-5AC8334778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AC28-6FBB-41D0-A6BF-6EBF39263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25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3480-2575-4BB7-B1C9-5AC8334778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AC28-6FBB-41D0-A6BF-6EBF39263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45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3480-2575-4BB7-B1C9-5AC8334778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AC28-6FBB-41D0-A6BF-6EBF39263F4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1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3480-2575-4BB7-B1C9-5AC8334778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AC28-6FBB-41D0-A6BF-6EBF39263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74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3480-2575-4BB7-B1C9-5AC8334778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AC28-6FBB-41D0-A6BF-6EBF39263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83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3480-2575-4BB7-B1C9-5AC8334778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AC28-6FBB-41D0-A6BF-6EBF39263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78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3480-2575-4BB7-B1C9-5AC8334778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AC28-6FBB-41D0-A6BF-6EBF39263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87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3480-2575-4BB7-B1C9-5AC8334778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AC28-6FBB-41D0-A6BF-6EBF39263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93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3480-2575-4BB7-B1C9-5AC8334778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AC28-6FBB-41D0-A6BF-6EBF39263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60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4513480-2575-4BB7-B1C9-5AC8334778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DA4AC28-6FBB-41D0-A6BF-6EBF39263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348343"/>
            <a:ext cx="9731778" cy="611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71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65760"/>
            <a:ext cx="9875520" cy="1600199"/>
          </a:xfrm>
        </p:spPr>
        <p:txBody>
          <a:bodyPr>
            <a:noAutofit/>
          </a:bodyPr>
          <a:lstStyle/>
          <a:p>
            <a:pPr marL="228600" lvl="0" indent="-182880">
              <a:spcBef>
                <a:spcPts val="1400"/>
              </a:spcBef>
            </a:pPr>
            <a:r>
              <a:rPr lang="ru-RU" sz="2400" dirty="0" smtClean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ru-RU" sz="2400" dirty="0" smtClean="0">
                <a:solidFill>
                  <a:schemeClr val="tx1"/>
                </a:solidFill>
                <a:ea typeface="+mn-ea"/>
                <a:cs typeface="+mn-cs"/>
              </a:rPr>
              <a:t>Указ </a:t>
            </a:r>
            <a:r>
              <a:rPr lang="ru-RU" sz="2400" dirty="0">
                <a:solidFill>
                  <a:schemeClr val="tx1"/>
                </a:solidFill>
                <a:ea typeface="+mn-ea"/>
                <a:cs typeface="+mn-cs"/>
              </a:rPr>
              <a:t>Президента Российской Федерации № 204 от 07.05.2018 Правительству РФ поручено обеспечить глобальную конкурентоспособность российского образования, вхождение Российской Федерации в число 10 ведущих стран мира по качеству общего образования).</a:t>
            </a:r>
            <a:br>
              <a:rPr lang="ru-RU" sz="2400" dirty="0">
                <a:solidFill>
                  <a:schemeClr val="tx1"/>
                </a:solidFill>
                <a:ea typeface="+mn-ea"/>
                <a:cs typeface="+mn-cs"/>
              </a:rPr>
            </a:b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Формирование </a:t>
            </a:r>
            <a:r>
              <a:rPr lang="ru-RU" dirty="0"/>
              <a:t>функциональной грамотности рассматривается как условие становления динамичной, творческой, ответственной, конкурентоспособной личности (Из Государственной программы РФ «Развитие образования» (</a:t>
            </a:r>
            <a:r>
              <a:rPr lang="ru-RU" sz="2800" dirty="0"/>
              <a:t>2018-2025 годы</a:t>
            </a:r>
            <a:r>
              <a:rPr lang="ru-RU" dirty="0"/>
              <a:t>) от 26 декабря 2017 г:</a:t>
            </a:r>
          </a:p>
          <a:p>
            <a:r>
              <a:rPr lang="ru-RU" dirty="0"/>
              <a:t>   Цель программы – качество образования, которое характеризуется: </a:t>
            </a:r>
            <a:r>
              <a:rPr lang="ru-RU" dirty="0" err="1"/>
              <a:t>cохранением</a:t>
            </a:r>
            <a:r>
              <a:rPr lang="ru-RU" dirty="0"/>
              <a:t> лидирующих позиций РФ в международном исследовании качества чтения и понимания текстов (PIRLS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</a:t>
            </a:r>
            <a:r>
              <a:rPr lang="ru-RU" dirty="0"/>
              <a:t>а также в международном исследовании качества математического и естественнонаучного образования (TIMSS); </a:t>
            </a:r>
            <a:endParaRPr lang="ru-RU" dirty="0" smtClean="0"/>
          </a:p>
          <a:p>
            <a:r>
              <a:rPr lang="ru-RU" dirty="0" smtClean="0"/>
              <a:t>повышением </a:t>
            </a:r>
            <a:r>
              <a:rPr lang="ru-RU" dirty="0"/>
              <a:t>позиций РФ в международной программе по оценке образовательных достижений учащихся (PISA).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40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3309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105989"/>
            <a:ext cx="9872871" cy="4990011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ФГОС </a:t>
            </a:r>
            <a:r>
              <a:rPr lang="ru-RU" sz="2800" dirty="0">
                <a:solidFill>
                  <a:schemeClr val="tx1"/>
                </a:solidFill>
              </a:rPr>
              <a:t>третьего поколения определяет функциональную грамотность как способность решать учебные задачи и жизненные ситуации на основе сформированных предметных, </a:t>
            </a:r>
            <a:r>
              <a:rPr lang="ru-RU" sz="2800" dirty="0" err="1">
                <a:solidFill>
                  <a:schemeClr val="tx1"/>
                </a:solidFill>
              </a:rPr>
              <a:t>метапредметных</a:t>
            </a:r>
            <a:r>
              <a:rPr lang="ru-RU" sz="2800" dirty="0">
                <a:solidFill>
                  <a:schemeClr val="tx1"/>
                </a:solidFill>
              </a:rPr>
              <a:t> и универсальных способов </a:t>
            </a:r>
            <a:r>
              <a:rPr lang="ru-RU" sz="2800" dirty="0" smtClean="0">
                <a:solidFill>
                  <a:schemeClr val="tx1"/>
                </a:solidFill>
              </a:rPr>
              <a:t>деятельности 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442473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198</TotalTime>
  <Words>112</Words>
  <Application>Microsoft Office PowerPoint</Application>
  <PresentationFormat>Широкоэкранный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Corbel</vt:lpstr>
      <vt:lpstr>Базис</vt:lpstr>
      <vt:lpstr>Презентация PowerPoint</vt:lpstr>
      <vt:lpstr>  Указ Президента Российской Федерации № 204 от 07.05.2018 Правительству РФ поручено обеспечить глобальную конкурентоспособность российского образования, вхождение Российской Федерации в число 10 ведущих стран мира по качеству общего образования).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k-271</dc:creator>
  <cp:lastModifiedBy>k112-4</cp:lastModifiedBy>
  <cp:revision>22</cp:revision>
  <dcterms:created xsi:type="dcterms:W3CDTF">2023-08-23T06:23:02Z</dcterms:created>
  <dcterms:modified xsi:type="dcterms:W3CDTF">2023-11-15T11:43:18Z</dcterms:modified>
</cp:coreProperties>
</file>