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4"/>
  </p:notesMasterIdLst>
  <p:handoutMasterIdLst>
    <p:handoutMasterId r:id="rId15"/>
  </p:handoutMasterIdLst>
  <p:sldIdLst>
    <p:sldId id="558" r:id="rId2"/>
    <p:sldId id="559" r:id="rId3"/>
    <p:sldId id="555" r:id="rId4"/>
    <p:sldId id="533" r:id="rId5"/>
    <p:sldId id="556" r:id="rId6"/>
    <p:sldId id="560" r:id="rId7"/>
    <p:sldId id="561" r:id="rId8"/>
    <p:sldId id="557" r:id="rId9"/>
    <p:sldId id="562" r:id="rId10"/>
    <p:sldId id="564" r:id="rId11"/>
    <p:sldId id="563" r:id="rId12"/>
    <p:sldId id="565" r:id="rId13"/>
  </p:sldIdLst>
  <p:sldSz cx="9144000" cy="6858000" type="screen4x3"/>
  <p:notesSz cx="6735763" cy="9866313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CC0000"/>
    <a:srgbClr val="CC3300"/>
    <a:srgbClr val="B9CDE5"/>
    <a:srgbClr val="99CCFF"/>
    <a:srgbClr val="FF9933"/>
    <a:srgbClr val="FFCCCC"/>
    <a:srgbClr val="CCFFCC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76" autoAdjust="0"/>
    <p:restoredTop sz="99657" autoAdjust="0"/>
  </p:normalViewPr>
  <p:slideViewPr>
    <p:cSldViewPr>
      <p:cViewPr varScale="1">
        <p:scale>
          <a:sx n="117" d="100"/>
          <a:sy n="117" d="100"/>
        </p:scale>
        <p:origin x="-17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Лист1!$B$2</c:f>
              <c:strCache>
                <c:ptCount val="1"/>
                <c:pt idx="0">
                  <c:v>г. Пенза</c:v>
                </c:pt>
              </c:strCache>
            </c:strRef>
          </c:tx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63.3</c:v>
                </c:pt>
                <c:pt idx="1">
                  <c:v>65</c:v>
                </c:pt>
                <c:pt idx="2">
                  <c:v>66.5</c:v>
                </c:pt>
                <c:pt idx="3">
                  <c:v>65.19</c:v>
                </c:pt>
                <c:pt idx="4">
                  <c:v>68.84</c:v>
                </c:pt>
                <c:pt idx="5">
                  <c:v>72</c:v>
                </c:pt>
              </c:numCache>
            </c:numRef>
          </c:val>
        </c:ser>
        <c:ser>
          <c:idx val="2"/>
          <c:order val="1"/>
          <c:tx>
            <c:strRef>
              <c:f>Лист1!$C$2</c:f>
              <c:strCache>
                <c:ptCount val="1"/>
                <c:pt idx="0">
                  <c:v>Пензенская область</c:v>
                </c:pt>
              </c:strCache>
            </c:strRef>
          </c:tx>
          <c:dLbls>
            <c:dLbl>
              <c:idx val="0"/>
              <c:layout>
                <c:manualLayout>
                  <c:x val="9.7732493160778925E-3"/>
                  <c:y val="-1.02600607101003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8180814288457843E-2"/>
                      <c:h val="6.2567719575593594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6260162601625983E-2"/>
                  <c:y val="-2.043413492232390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260162601625945E-2"/>
                  <c:y val="-4.59769555832547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162601626016263E-2"/>
                  <c:y val="-2.554282066093089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130081300813009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552008941076822E-2"/>
                  <c:y val="2.844666004852508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60.9</c:v>
                </c:pt>
                <c:pt idx="1">
                  <c:v>61.5</c:v>
                </c:pt>
                <c:pt idx="2">
                  <c:v>63.7</c:v>
                </c:pt>
                <c:pt idx="3">
                  <c:v>60.92</c:v>
                </c:pt>
                <c:pt idx="4">
                  <c:v>64.7</c:v>
                </c:pt>
                <c:pt idx="5">
                  <c:v>69</c:v>
                </c:pt>
              </c:numCache>
            </c:numRef>
          </c:val>
        </c:ser>
        <c:ser>
          <c:idx val="0"/>
          <c:order val="2"/>
          <c:tx>
            <c:strRef>
              <c:f>Лист1!$D$2</c:f>
              <c:strCache>
                <c:ptCount val="1"/>
                <c:pt idx="0">
                  <c:v>Россия</c:v>
                </c:pt>
              </c:strCache>
            </c:strRef>
          </c:tx>
          <c:dLbls>
            <c:dLbl>
              <c:idx val="0"/>
              <c:layout>
                <c:manualLayout>
                  <c:x val="1.2195121951219514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6310895589270854E-2"/>
                      <c:h val="6.256771957559359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0">
                  <c:v>60.5</c:v>
                </c:pt>
                <c:pt idx="1">
                  <c:v>61.1</c:v>
                </c:pt>
                <c:pt idx="2">
                  <c:v>63.4</c:v>
                </c:pt>
                <c:pt idx="3">
                  <c:v>62.5</c:v>
                </c:pt>
                <c:pt idx="4">
                  <c:v>65.900000000000006</c:v>
                </c:pt>
              </c:numCache>
            </c:numRef>
          </c:val>
        </c:ser>
        <c:dLbls/>
        <c:shape val="cylinder"/>
        <c:axId val="69849472"/>
        <c:axId val="69851008"/>
        <c:axId val="0"/>
      </c:bar3DChart>
      <c:catAx>
        <c:axId val="69849472"/>
        <c:scaling>
          <c:orientation val="minMax"/>
        </c:scaling>
        <c:axPos val="b"/>
        <c:numFmt formatCode="General" sourceLinked="1"/>
        <c:tickLblPos val="nextTo"/>
        <c:crossAx val="69851008"/>
        <c:crosses val="autoZero"/>
        <c:auto val="1"/>
        <c:lblAlgn val="ctr"/>
        <c:lblOffset val="100"/>
      </c:catAx>
      <c:valAx>
        <c:axId val="69851008"/>
        <c:scaling>
          <c:orientation val="minMax"/>
        </c:scaling>
        <c:axPos val="l"/>
        <c:majorGridlines/>
        <c:numFmt formatCode="General" sourceLinked="1"/>
        <c:tickLblPos val="nextTo"/>
        <c:crossAx val="69849472"/>
        <c:crosses val="autoZero"/>
        <c:crossBetween val="between"/>
      </c:valAx>
      <c:spPr>
        <a:noFill/>
        <a:ln w="25247">
          <a:noFill/>
        </a:ln>
      </c:spPr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г. Пенза</c:v>
                </c:pt>
              </c:strCache>
            </c:strRef>
          </c:tx>
          <c:dLbls>
            <c:dLbl>
              <c:idx val="4"/>
              <c:layout>
                <c:manualLayout>
                  <c:x val="-8.1300813008130818E-3"/>
                  <c:y val="-3.872752420470264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50.5</c:v>
                </c:pt>
                <c:pt idx="1">
                  <c:v>48.6</c:v>
                </c:pt>
                <c:pt idx="2">
                  <c:v>56</c:v>
                </c:pt>
                <c:pt idx="3">
                  <c:v>47.879999999999995</c:v>
                </c:pt>
                <c:pt idx="4">
                  <c:v>49.57</c:v>
                </c:pt>
                <c:pt idx="5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Пензенская область</c:v>
                </c:pt>
              </c:strCache>
            </c:strRef>
          </c:tx>
          <c:dLbls>
            <c:dLbl>
              <c:idx val="0"/>
              <c:layout>
                <c:manualLayout>
                  <c:x val="2.0325203252032522E-3"/>
                  <c:y val="-1.659751037344399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213001383125865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325203252032522E-3"/>
                  <c:y val="-4.42600276625172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195121951219513E-2"/>
                  <c:y val="-5.532503457814675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679311724227273E-3"/>
                  <c:y val="-9.798294016714193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6441207149441976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53.3</c:v>
                </c:pt>
                <c:pt idx="1">
                  <c:v>48.9</c:v>
                </c:pt>
                <c:pt idx="2">
                  <c:v>53.3</c:v>
                </c:pt>
                <c:pt idx="3">
                  <c:v>45.78</c:v>
                </c:pt>
                <c:pt idx="4">
                  <c:v>45.5</c:v>
                </c:pt>
                <c:pt idx="5">
                  <c:v>46.5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Россия</c:v>
                </c:pt>
              </c:strCache>
            </c:strRef>
          </c:tx>
          <c:dLbls>
            <c:dLbl>
              <c:idx val="0"/>
              <c:layout>
                <c:manualLayout>
                  <c:x val="1.8292682926829264E-2"/>
                  <c:y val="5.532503457814637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260162601625983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16260162601618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32520325203252E-2"/>
                  <c:y val="8.95797116269556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8455284552845534E-2"/>
                  <c:y val="-1.10650069156293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48.2</c:v>
                </c:pt>
                <c:pt idx="1">
                  <c:v>44.6</c:v>
                </c:pt>
                <c:pt idx="2">
                  <c:v>48.7</c:v>
                </c:pt>
                <c:pt idx="3">
                  <c:v>39.630000000000003</c:v>
                </c:pt>
                <c:pt idx="4">
                  <c:v>45.4</c:v>
                </c:pt>
              </c:numCache>
            </c:numRef>
          </c:val>
        </c:ser>
        <c:dLbls/>
        <c:shape val="cylinder"/>
        <c:axId val="88452096"/>
        <c:axId val="88470272"/>
        <c:axId val="0"/>
      </c:bar3DChart>
      <c:catAx>
        <c:axId val="88452096"/>
        <c:scaling>
          <c:orientation val="minMax"/>
        </c:scaling>
        <c:axPos val="b"/>
        <c:numFmt formatCode="General" sourceLinked="1"/>
        <c:tickLblPos val="nextTo"/>
        <c:crossAx val="88470272"/>
        <c:crosses val="autoZero"/>
        <c:auto val="1"/>
        <c:lblAlgn val="ctr"/>
        <c:lblOffset val="100"/>
      </c:catAx>
      <c:valAx>
        <c:axId val="88470272"/>
        <c:scaling>
          <c:orientation val="minMax"/>
        </c:scaling>
        <c:axPos val="l"/>
        <c:majorGridlines/>
        <c:numFmt formatCode="General" sourceLinked="1"/>
        <c:tickLblPos val="nextTo"/>
        <c:crossAx val="88452096"/>
        <c:crosses val="autoZero"/>
        <c:crossBetween val="between"/>
      </c:valAx>
      <c:spPr>
        <a:noFill/>
        <a:ln w="25247">
          <a:noFill/>
        </a:ln>
      </c:spPr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E856F-C757-423C-BB18-8564C49CBFC9}" type="doc">
      <dgm:prSet loTypeId="urn:microsoft.com/office/officeart/2005/8/layout/venn3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A58DA3-18B5-4C97-B2F4-0034AB87EBB5}">
      <dgm:prSet phldrT="[Текст]" custT="1"/>
      <dgm:spPr>
        <a:gradFill rotWithShape="0">
          <a:gsLst>
            <a:gs pos="0">
              <a:srgbClr val="FFFF00"/>
            </a:gs>
            <a:gs pos="80000">
              <a:schemeClr val="accent2">
                <a:lumMod val="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endParaRPr lang="ru-RU" sz="20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0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2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Заречный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Лунинский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Наровчатский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Бессоновский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Вадинский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Иссинский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Камешкирский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endParaRPr lang="ru-RU" sz="2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4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8F5FD8-DC4C-4B6E-9204-CD7274E60DD8}" type="parTrans" cxnId="{30BBC240-4F5D-408A-BB41-3FFC1288ED90}">
      <dgm:prSet/>
      <dgm:spPr/>
      <dgm:t>
        <a:bodyPr/>
        <a:lstStyle/>
        <a:p>
          <a:endParaRPr lang="ru-RU"/>
        </a:p>
      </dgm:t>
    </dgm:pt>
    <dgm:pt modelId="{971A897E-6622-413E-8062-89E558C57461}" type="sibTrans" cxnId="{30BBC240-4F5D-408A-BB41-3FFC1288ED90}">
      <dgm:prSet/>
      <dgm:spPr/>
      <dgm:t>
        <a:bodyPr/>
        <a:lstStyle/>
        <a:p>
          <a:endParaRPr lang="ru-RU"/>
        </a:p>
      </dgm:t>
    </dgm:pt>
    <dgm:pt modelId="{8F454752-1689-4D99-833F-602DC0819E26}">
      <dgm:prSet phldrT="[Текст]" custT="1"/>
      <dgm:spPr>
        <a:gradFill rotWithShape="0">
          <a:gsLst>
            <a:gs pos="0">
              <a:schemeClr val="accent2">
                <a:lumMod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endParaRPr lang="ru-RU" sz="2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Кузнецкий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Неверкинский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Пензенский Спасский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Башмаковский</a:t>
          </a:r>
          <a:r>
            <a:rPr lang="ru-RU" sz="2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Кузнецк </a:t>
          </a:r>
          <a:r>
            <a:rPr lang="ru-RU" sz="24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Нижнеломовский</a:t>
          </a:r>
          <a:endParaRPr lang="ru-RU" sz="24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4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9F832C-F2B4-47DA-BF3E-529299085827}" type="sibTrans" cxnId="{37D5CD28-46FC-477E-A026-29104462FF9D}">
      <dgm:prSet/>
      <dgm:spPr/>
      <dgm:t>
        <a:bodyPr/>
        <a:lstStyle/>
        <a:p>
          <a:endParaRPr lang="ru-RU"/>
        </a:p>
      </dgm:t>
    </dgm:pt>
    <dgm:pt modelId="{6B32B1EC-9631-4EE9-B0CF-87BDFD1C1EAA}" type="parTrans" cxnId="{37D5CD28-46FC-477E-A026-29104462FF9D}">
      <dgm:prSet/>
      <dgm:spPr/>
      <dgm:t>
        <a:bodyPr/>
        <a:lstStyle/>
        <a:p>
          <a:endParaRPr lang="ru-RU"/>
        </a:p>
      </dgm:t>
    </dgm:pt>
    <dgm:pt modelId="{97E9BC85-61AA-4A36-894A-4DDB7F437709}" type="pres">
      <dgm:prSet presAssocID="{6CCE856F-C757-423C-BB18-8564C49CBF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82F100-BF71-4AA7-B443-5BD219915AB0}" type="pres">
      <dgm:prSet presAssocID="{9BA58DA3-18B5-4C97-B2F4-0034AB87EBB5}" presName="Name5" presStyleLbl="vennNode1" presStyleIdx="0" presStyleCnt="2" custScaleX="102683" custScaleY="86108" custLinFactNeighborX="-3897" custLinFactNeighborY="-21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B114D-1254-4265-B7B5-2A2B775738EC}" type="pres">
      <dgm:prSet presAssocID="{971A897E-6622-413E-8062-89E558C57461}" presName="space" presStyleCnt="0"/>
      <dgm:spPr/>
    </dgm:pt>
    <dgm:pt modelId="{0D6C7C9C-9D2A-42EA-9ED4-F87622F80B7C}" type="pres">
      <dgm:prSet presAssocID="{8F454752-1689-4D99-833F-602DC0819E26}" presName="Name5" presStyleLbl="vennNode1" presStyleIdx="1" presStyleCnt="2" custScaleX="99458" custScaleY="86261" custLinFactX="6252" custLinFactNeighborX="100000" custLinFactNeighborY="-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D5CD28-46FC-477E-A026-29104462FF9D}" srcId="{6CCE856F-C757-423C-BB18-8564C49CBFC9}" destId="{8F454752-1689-4D99-833F-602DC0819E26}" srcOrd="1" destOrd="0" parTransId="{6B32B1EC-9631-4EE9-B0CF-87BDFD1C1EAA}" sibTransId="{309F832C-F2B4-47DA-BF3E-529299085827}"/>
    <dgm:cxn modelId="{4FC9133D-39F8-42FB-B157-07DFC420570A}" type="presOf" srcId="{8F454752-1689-4D99-833F-602DC0819E26}" destId="{0D6C7C9C-9D2A-42EA-9ED4-F87622F80B7C}" srcOrd="0" destOrd="0" presId="urn:microsoft.com/office/officeart/2005/8/layout/venn3"/>
    <dgm:cxn modelId="{8C3A4CDD-14F7-4671-ACDA-8DFEB7CBB811}" type="presOf" srcId="{6CCE856F-C757-423C-BB18-8564C49CBFC9}" destId="{97E9BC85-61AA-4A36-894A-4DDB7F437709}" srcOrd="0" destOrd="0" presId="urn:microsoft.com/office/officeart/2005/8/layout/venn3"/>
    <dgm:cxn modelId="{30BBC240-4F5D-408A-BB41-3FFC1288ED90}" srcId="{6CCE856F-C757-423C-BB18-8564C49CBFC9}" destId="{9BA58DA3-18B5-4C97-B2F4-0034AB87EBB5}" srcOrd="0" destOrd="0" parTransId="{6E8F5FD8-DC4C-4B6E-9204-CD7274E60DD8}" sibTransId="{971A897E-6622-413E-8062-89E558C57461}"/>
    <dgm:cxn modelId="{6A03A529-E530-4242-8857-040640FF11DF}" type="presOf" srcId="{9BA58DA3-18B5-4C97-B2F4-0034AB87EBB5}" destId="{0682F100-BF71-4AA7-B443-5BD219915AB0}" srcOrd="0" destOrd="0" presId="urn:microsoft.com/office/officeart/2005/8/layout/venn3"/>
    <dgm:cxn modelId="{90D49807-1FCA-4806-B6CF-3CA335C7367C}" type="presParOf" srcId="{97E9BC85-61AA-4A36-894A-4DDB7F437709}" destId="{0682F100-BF71-4AA7-B443-5BD219915AB0}" srcOrd="0" destOrd="0" presId="urn:microsoft.com/office/officeart/2005/8/layout/venn3"/>
    <dgm:cxn modelId="{4C51760D-6643-472C-A08F-AA2CE396BA21}" type="presParOf" srcId="{97E9BC85-61AA-4A36-894A-4DDB7F437709}" destId="{792B114D-1254-4265-B7B5-2A2B775738EC}" srcOrd="1" destOrd="0" presId="urn:microsoft.com/office/officeart/2005/8/layout/venn3"/>
    <dgm:cxn modelId="{DD72C97E-B20F-4759-BC41-2C68CA864817}" type="presParOf" srcId="{97E9BC85-61AA-4A36-894A-4DDB7F437709}" destId="{0D6C7C9C-9D2A-42EA-9ED4-F87622F80B7C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F097A-7F98-4C68-933F-66CFEA6E38D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3E563-9D0B-4563-A806-CE43AEDCC199}">
      <dgm:prSet phldrT="[Текст]" custT="1"/>
      <dgm:spPr>
        <a:solidFill>
          <a:srgbClr val="2DA5FF"/>
        </a:solidFill>
        <a:ln>
          <a:solidFill>
            <a:schemeClr val="accent2">
              <a:lumMod val="25000"/>
            </a:schemeClr>
          </a:solidFill>
        </a:ln>
      </dgm:spPr>
      <dgm:t>
        <a:bodyPr/>
        <a:lstStyle/>
        <a:p>
          <a:pPr algn="l"/>
          <a:r>
            <a:rPr lang="ru-RU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>все ППЭ обеспечены </a:t>
          </a:r>
          <a:r>
            <a:rPr lang="ru-RU" sz="1600" b="1" i="0" kern="1200" dirty="0" err="1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>металлодетекторами</a:t>
          </a:r>
          <a:endParaRPr lang="ru-RU" sz="1600" b="1" i="0" kern="1200" dirty="0">
            <a:solidFill>
              <a:schemeClr val="bg1"/>
            </a:solidFill>
            <a:latin typeface="Times New Roman" pitchFamily="18" charset="0"/>
            <a:ea typeface="굴림" pitchFamily="34" charset="-127"/>
            <a:cs typeface="Arial" charset="0"/>
          </a:endParaRPr>
        </a:p>
      </dgm:t>
    </dgm:pt>
    <dgm:pt modelId="{AFF77137-316F-4E5B-8F4C-61AB69DB97C4}" type="parTrans" cxnId="{CA43786E-0475-4360-94AA-3E91DB55A4A9}">
      <dgm:prSet/>
      <dgm:spPr/>
      <dgm:t>
        <a:bodyPr/>
        <a:lstStyle/>
        <a:p>
          <a:endParaRPr lang="ru-RU"/>
        </a:p>
      </dgm:t>
    </dgm:pt>
    <dgm:pt modelId="{BEC4382C-6FBA-4D10-8FEB-5B8A5FAD45BA}" type="sibTrans" cxnId="{CA43786E-0475-4360-94AA-3E91DB55A4A9}">
      <dgm:prSet/>
      <dgm:spPr/>
      <dgm:t>
        <a:bodyPr/>
        <a:lstStyle/>
        <a:p>
          <a:endParaRPr lang="ru-RU"/>
        </a:p>
      </dgm:t>
    </dgm:pt>
    <dgm:pt modelId="{4AD9AF2A-B949-474C-864A-1CB67C472571}">
      <dgm:prSet phldrT="[Текст]" custT="1"/>
      <dgm:spPr>
        <a:solidFill>
          <a:srgbClr val="FF9966"/>
        </a:solidFill>
        <a:ln>
          <a:solidFill>
            <a:schemeClr val="accent2">
              <a:lumMod val="25000"/>
            </a:schemeClr>
          </a:solidFill>
        </a:ln>
      </dgm:spPr>
      <dgm:t>
        <a:bodyPr/>
        <a:lstStyle/>
        <a:p>
          <a:pPr algn="l"/>
          <a:r>
            <a:rPr lang="ru-RU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>Доставка ЭМ в день проведения экзаменов членами ГЭК</a:t>
          </a:r>
          <a:endParaRPr lang="ru-RU" sz="1600" b="1" i="0" kern="1200" dirty="0">
            <a:solidFill>
              <a:schemeClr val="bg1"/>
            </a:solidFill>
            <a:latin typeface="Times New Roman" pitchFamily="18" charset="0"/>
            <a:ea typeface="굴림" pitchFamily="34" charset="-127"/>
            <a:cs typeface="Arial" charset="0"/>
          </a:endParaRPr>
        </a:p>
      </dgm:t>
    </dgm:pt>
    <dgm:pt modelId="{40220C13-ADA7-4BBE-A615-AE3557D69255}" type="parTrans" cxnId="{06153EE0-6DDD-457B-9542-113F0BA28DA3}">
      <dgm:prSet/>
      <dgm:spPr/>
      <dgm:t>
        <a:bodyPr/>
        <a:lstStyle/>
        <a:p>
          <a:endParaRPr lang="ru-RU"/>
        </a:p>
      </dgm:t>
    </dgm:pt>
    <dgm:pt modelId="{EF7AAB92-547A-438B-A312-1EF9501852F9}" type="sibTrans" cxnId="{06153EE0-6DDD-457B-9542-113F0BA28DA3}">
      <dgm:prSet/>
      <dgm:spPr/>
      <dgm:t>
        <a:bodyPr/>
        <a:lstStyle/>
        <a:p>
          <a:endParaRPr lang="ru-RU"/>
        </a:p>
      </dgm:t>
    </dgm:pt>
    <dgm:pt modelId="{4DC6CAAD-2EE5-43A2-B80C-D66714E1EDAE}">
      <dgm:prSet phldrT="[Текст]" custT="1"/>
      <dgm:spPr>
        <a:solidFill>
          <a:srgbClr val="FFC000"/>
        </a:solidFill>
        <a:ln>
          <a:solidFill>
            <a:schemeClr val="accent2">
              <a:lumMod val="25000"/>
            </a:schemeClr>
          </a:solidFill>
        </a:ln>
      </dgm:spPr>
      <dgm:t>
        <a:bodyPr/>
        <a:lstStyle/>
        <a:p>
          <a:pPr algn="ctr"/>
          <a:endParaRPr lang="ru-RU" sz="1600" b="1" kern="1200" dirty="0" smtClean="0">
            <a:solidFill>
              <a:srgbClr val="080808"/>
            </a:solidFill>
            <a:latin typeface="Times New Roman" pitchFamily="18" charset="0"/>
            <a:cs typeface="Times New Roman" pitchFamily="18" charset="0"/>
          </a:endParaRPr>
        </a:p>
        <a:p>
          <a:pPr algn="r"/>
          <a:r>
            <a:rPr lang="ru-RU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>Все ППЭ оснащены системами подавления сигналов подвижной</a:t>
          </a:r>
          <a:r>
            <a:rPr lang="en-US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/>
          </a:r>
          <a:br>
            <a:rPr lang="en-US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</a:br>
          <a:r>
            <a:rPr lang="ru-RU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>связи </a:t>
          </a:r>
          <a:endParaRPr lang="ru-RU" sz="1600" b="1" i="0" kern="1200" dirty="0">
            <a:solidFill>
              <a:schemeClr val="bg1"/>
            </a:solidFill>
            <a:latin typeface="Times New Roman" pitchFamily="18" charset="0"/>
            <a:ea typeface="굴림" pitchFamily="34" charset="-127"/>
            <a:cs typeface="Arial" charset="0"/>
          </a:endParaRPr>
        </a:p>
      </dgm:t>
    </dgm:pt>
    <dgm:pt modelId="{964F63A7-F7B6-406A-80DA-16078541FEBA}" type="parTrans" cxnId="{FE07ED88-D5F5-4B58-B0DB-D4930B8EA2C1}">
      <dgm:prSet/>
      <dgm:spPr/>
      <dgm:t>
        <a:bodyPr/>
        <a:lstStyle/>
        <a:p>
          <a:endParaRPr lang="ru-RU"/>
        </a:p>
      </dgm:t>
    </dgm:pt>
    <dgm:pt modelId="{8B5BB1EB-D16D-4385-8A10-C36AAB9E00D5}" type="sibTrans" cxnId="{FE07ED88-D5F5-4B58-B0DB-D4930B8EA2C1}">
      <dgm:prSet/>
      <dgm:spPr/>
      <dgm:t>
        <a:bodyPr/>
        <a:lstStyle/>
        <a:p>
          <a:endParaRPr lang="ru-RU"/>
        </a:p>
      </dgm:t>
    </dgm:pt>
    <dgm:pt modelId="{21429808-6B7C-4C5D-B39F-D4CB3B897553}">
      <dgm:prSet phldrT="[Текст]" custT="1"/>
      <dgm:spPr>
        <a:ln>
          <a:solidFill>
            <a:schemeClr val="accent2">
              <a:lumMod val="25000"/>
            </a:schemeClr>
          </a:solidFill>
        </a:ln>
      </dgm:spPr>
      <dgm:t>
        <a:bodyPr/>
        <a:lstStyle/>
        <a:p>
          <a:pPr algn="r"/>
          <a:r>
            <a:rPr lang="ru-RU" sz="1600" b="1" i="0" kern="12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Arial" charset="0"/>
            </a:rPr>
            <a:t>28 ППЭ (100 % онлайн-аудиторий)</a:t>
          </a:r>
        </a:p>
        <a:p>
          <a:pPr algn="ctr"/>
          <a:r>
            <a:rPr lang="ru-RU" sz="1600" b="1" kern="12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solidFill>
              <a:srgbClr val="080808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6E64F4-B689-4CB1-8EA5-3F1F06669039}" type="parTrans" cxnId="{0F5EE8CA-4313-4091-8AD8-8A94099DAC9B}">
      <dgm:prSet/>
      <dgm:spPr/>
      <dgm:t>
        <a:bodyPr/>
        <a:lstStyle/>
        <a:p>
          <a:endParaRPr lang="ru-RU"/>
        </a:p>
      </dgm:t>
    </dgm:pt>
    <dgm:pt modelId="{5CB73D89-8A7F-41A6-9532-BB07B40115E7}" type="sibTrans" cxnId="{0F5EE8CA-4313-4091-8AD8-8A94099DAC9B}">
      <dgm:prSet/>
      <dgm:spPr/>
      <dgm:t>
        <a:bodyPr/>
        <a:lstStyle/>
        <a:p>
          <a:endParaRPr lang="ru-RU"/>
        </a:p>
      </dgm:t>
    </dgm:pt>
    <dgm:pt modelId="{C10B786F-4D94-4D0A-B174-9AA7CC01624B}" type="pres">
      <dgm:prSet presAssocID="{4CFF097A-7F98-4C68-933F-66CFEA6E38D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27C9D-65C0-4F77-9E84-52325B713204}" type="pres">
      <dgm:prSet presAssocID="{4CFF097A-7F98-4C68-933F-66CFEA6E38DA}" presName="wedge1" presStyleLbl="node1" presStyleIdx="0" presStyleCnt="4"/>
      <dgm:spPr/>
      <dgm:t>
        <a:bodyPr/>
        <a:lstStyle/>
        <a:p>
          <a:endParaRPr lang="ru-RU"/>
        </a:p>
      </dgm:t>
    </dgm:pt>
    <dgm:pt modelId="{6D805E61-A9EB-4AFF-BA3F-A3113D405478}" type="pres">
      <dgm:prSet presAssocID="{4CFF097A-7F98-4C68-933F-66CFEA6E38DA}" presName="dummy1a" presStyleCnt="0"/>
      <dgm:spPr/>
    </dgm:pt>
    <dgm:pt modelId="{9EC7EAB4-F117-4270-A29E-E5667BDB1543}" type="pres">
      <dgm:prSet presAssocID="{4CFF097A-7F98-4C68-933F-66CFEA6E38DA}" presName="dummy1b" presStyleCnt="0"/>
      <dgm:spPr/>
    </dgm:pt>
    <dgm:pt modelId="{9B1B6D54-580C-48EB-BAF4-658FAD4DEA48}" type="pres">
      <dgm:prSet presAssocID="{4CFF097A-7F98-4C68-933F-66CFEA6E38D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822C2-1E77-43F2-974B-F00577138045}" type="pres">
      <dgm:prSet presAssocID="{4CFF097A-7F98-4C68-933F-66CFEA6E38DA}" presName="wedge2" presStyleLbl="node1" presStyleIdx="1" presStyleCnt="4" custLinFactNeighborX="-497" custLinFactNeighborY="1422"/>
      <dgm:spPr/>
      <dgm:t>
        <a:bodyPr/>
        <a:lstStyle/>
        <a:p>
          <a:endParaRPr lang="ru-RU"/>
        </a:p>
      </dgm:t>
    </dgm:pt>
    <dgm:pt modelId="{030C3590-DD86-4F55-98E3-5D362E37768C}" type="pres">
      <dgm:prSet presAssocID="{4CFF097A-7F98-4C68-933F-66CFEA6E38DA}" presName="dummy2a" presStyleCnt="0"/>
      <dgm:spPr/>
    </dgm:pt>
    <dgm:pt modelId="{EAFBA1B0-4795-4C8E-B233-8DFD8197FCC1}" type="pres">
      <dgm:prSet presAssocID="{4CFF097A-7F98-4C68-933F-66CFEA6E38DA}" presName="dummy2b" presStyleCnt="0"/>
      <dgm:spPr/>
    </dgm:pt>
    <dgm:pt modelId="{4ABBC026-CE55-4B66-8A44-5ECF4F3AA54B}" type="pres">
      <dgm:prSet presAssocID="{4CFF097A-7F98-4C68-933F-66CFEA6E38D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B963E-ED09-4C80-8E9C-51530E6E5D8B}" type="pres">
      <dgm:prSet presAssocID="{4CFF097A-7F98-4C68-933F-66CFEA6E38DA}" presName="wedge3" presStyleLbl="node1" presStyleIdx="2" presStyleCnt="4"/>
      <dgm:spPr/>
      <dgm:t>
        <a:bodyPr/>
        <a:lstStyle/>
        <a:p>
          <a:endParaRPr lang="ru-RU"/>
        </a:p>
      </dgm:t>
    </dgm:pt>
    <dgm:pt modelId="{F6EFF95D-E366-41BC-9D75-45CE24A687A0}" type="pres">
      <dgm:prSet presAssocID="{4CFF097A-7F98-4C68-933F-66CFEA6E38DA}" presName="dummy3a" presStyleCnt="0"/>
      <dgm:spPr/>
    </dgm:pt>
    <dgm:pt modelId="{8B80F29E-A7D8-4774-95C3-FAC8E47AC0DE}" type="pres">
      <dgm:prSet presAssocID="{4CFF097A-7F98-4C68-933F-66CFEA6E38DA}" presName="dummy3b" presStyleCnt="0"/>
      <dgm:spPr/>
    </dgm:pt>
    <dgm:pt modelId="{BDC7D4D4-3B60-4B09-8354-1C441AD968B4}" type="pres">
      <dgm:prSet presAssocID="{4CFF097A-7F98-4C68-933F-66CFEA6E38D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8C012-D100-4F2D-9235-843677DFC34D}" type="pres">
      <dgm:prSet presAssocID="{4CFF097A-7F98-4C68-933F-66CFEA6E38DA}" presName="wedge4" presStyleLbl="node1" presStyleIdx="3" presStyleCnt="4"/>
      <dgm:spPr/>
      <dgm:t>
        <a:bodyPr/>
        <a:lstStyle/>
        <a:p>
          <a:endParaRPr lang="ru-RU"/>
        </a:p>
      </dgm:t>
    </dgm:pt>
    <dgm:pt modelId="{B4C0078C-1BC1-4356-B227-4D69EC44BEA3}" type="pres">
      <dgm:prSet presAssocID="{4CFF097A-7F98-4C68-933F-66CFEA6E38DA}" presName="dummy4a" presStyleCnt="0"/>
      <dgm:spPr/>
    </dgm:pt>
    <dgm:pt modelId="{645886AA-1828-4D0D-A9B6-08FF74BE6FFC}" type="pres">
      <dgm:prSet presAssocID="{4CFF097A-7F98-4C68-933F-66CFEA6E38DA}" presName="dummy4b" presStyleCnt="0"/>
      <dgm:spPr/>
    </dgm:pt>
    <dgm:pt modelId="{E7D7FAF5-BC2F-4272-A44A-085F35400D85}" type="pres">
      <dgm:prSet presAssocID="{4CFF097A-7F98-4C68-933F-66CFEA6E38D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0B819-B374-4E44-9F21-2E7F33C3903C}" type="pres">
      <dgm:prSet presAssocID="{BEC4382C-6FBA-4D10-8FEB-5B8A5FAD45BA}" presName="arrowWedge1" presStyleLbl="fgSibTrans2D1" presStyleIdx="0" presStyleCnt="4"/>
      <dgm:spPr>
        <a:ln w="6350">
          <a:solidFill>
            <a:schemeClr val="accent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337C5C60-0D96-4BC4-9CB7-05EDEE669593}" type="pres">
      <dgm:prSet presAssocID="{EF7AAB92-547A-438B-A312-1EF9501852F9}" presName="arrowWedge2" presStyleLbl="fgSibTrans2D1" presStyleIdx="1" presStyleCnt="4"/>
      <dgm:spPr>
        <a:ln w="6350">
          <a:solidFill>
            <a:schemeClr val="accent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34DF30DF-8B52-4B17-8D4F-745E1CE61B95}" type="pres">
      <dgm:prSet presAssocID="{8B5BB1EB-D16D-4385-8A10-C36AAB9E00D5}" presName="arrowWedge3" presStyleLbl="fgSibTrans2D1" presStyleIdx="2" presStyleCnt="4"/>
      <dgm:spPr>
        <a:ln w="6350">
          <a:solidFill>
            <a:schemeClr val="accent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A102BBD8-D01B-4B3A-98D5-19F3D8D95BD8}" type="pres">
      <dgm:prSet presAssocID="{5CB73D89-8A7F-41A6-9532-BB07B40115E7}" presName="arrowWedge4" presStyleLbl="fgSibTrans2D1" presStyleIdx="3" presStyleCnt="4"/>
      <dgm:spPr>
        <a:ln w="6350">
          <a:solidFill>
            <a:schemeClr val="accent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D456D5E5-1B57-431C-ADA4-8C068BB2FD7C}" type="presOf" srcId="{4AD9AF2A-B949-474C-864A-1CB67C472571}" destId="{4ABBC026-CE55-4B66-8A44-5ECF4F3AA54B}" srcOrd="1" destOrd="0" presId="urn:microsoft.com/office/officeart/2005/8/layout/cycle8"/>
    <dgm:cxn modelId="{06153EE0-6DDD-457B-9542-113F0BA28DA3}" srcId="{4CFF097A-7F98-4C68-933F-66CFEA6E38DA}" destId="{4AD9AF2A-B949-474C-864A-1CB67C472571}" srcOrd="1" destOrd="0" parTransId="{40220C13-ADA7-4BBE-A615-AE3557D69255}" sibTransId="{EF7AAB92-547A-438B-A312-1EF9501852F9}"/>
    <dgm:cxn modelId="{575BD6F8-613E-4BE9-907B-0D8623746998}" type="presOf" srcId="{4DC6CAAD-2EE5-43A2-B80C-D66714E1EDAE}" destId="{FB6B963E-ED09-4C80-8E9C-51530E6E5D8B}" srcOrd="0" destOrd="0" presId="urn:microsoft.com/office/officeart/2005/8/layout/cycle8"/>
    <dgm:cxn modelId="{86A5726C-8CEE-45B5-866C-1495C0D263A3}" type="presOf" srcId="{4AD9AF2A-B949-474C-864A-1CB67C472571}" destId="{462822C2-1E77-43F2-974B-F00577138045}" srcOrd="0" destOrd="0" presId="urn:microsoft.com/office/officeart/2005/8/layout/cycle8"/>
    <dgm:cxn modelId="{CA43786E-0475-4360-94AA-3E91DB55A4A9}" srcId="{4CFF097A-7F98-4C68-933F-66CFEA6E38DA}" destId="{FDE3E563-9D0B-4563-A806-CE43AEDCC199}" srcOrd="0" destOrd="0" parTransId="{AFF77137-316F-4E5B-8F4C-61AB69DB97C4}" sibTransId="{BEC4382C-6FBA-4D10-8FEB-5B8A5FAD45BA}"/>
    <dgm:cxn modelId="{331BD6D8-7A6C-45A0-9CD9-299394E5EF60}" type="presOf" srcId="{4DC6CAAD-2EE5-43A2-B80C-D66714E1EDAE}" destId="{BDC7D4D4-3B60-4B09-8354-1C441AD968B4}" srcOrd="1" destOrd="0" presId="urn:microsoft.com/office/officeart/2005/8/layout/cycle8"/>
    <dgm:cxn modelId="{5BF06C7D-62C8-49BA-8B6A-E9349397E6E1}" type="presOf" srcId="{21429808-6B7C-4C5D-B39F-D4CB3B897553}" destId="{E7D7FAF5-BC2F-4272-A44A-085F35400D85}" srcOrd="1" destOrd="0" presId="urn:microsoft.com/office/officeart/2005/8/layout/cycle8"/>
    <dgm:cxn modelId="{FE07ED88-D5F5-4B58-B0DB-D4930B8EA2C1}" srcId="{4CFF097A-7F98-4C68-933F-66CFEA6E38DA}" destId="{4DC6CAAD-2EE5-43A2-B80C-D66714E1EDAE}" srcOrd="2" destOrd="0" parTransId="{964F63A7-F7B6-406A-80DA-16078541FEBA}" sibTransId="{8B5BB1EB-D16D-4385-8A10-C36AAB9E00D5}"/>
    <dgm:cxn modelId="{C11EE553-DCA3-430B-8D98-24BA8FE7C059}" type="presOf" srcId="{FDE3E563-9D0B-4563-A806-CE43AEDCC199}" destId="{9B1B6D54-580C-48EB-BAF4-658FAD4DEA48}" srcOrd="1" destOrd="0" presId="urn:microsoft.com/office/officeart/2005/8/layout/cycle8"/>
    <dgm:cxn modelId="{05D83B0F-3B6D-41EF-999C-2F0FE7E2B7C9}" type="presOf" srcId="{4CFF097A-7F98-4C68-933F-66CFEA6E38DA}" destId="{C10B786F-4D94-4D0A-B174-9AA7CC01624B}" srcOrd="0" destOrd="0" presId="urn:microsoft.com/office/officeart/2005/8/layout/cycle8"/>
    <dgm:cxn modelId="{F358C9D0-D499-4387-B847-071577BC2A32}" type="presOf" srcId="{FDE3E563-9D0B-4563-A806-CE43AEDCC199}" destId="{5D627C9D-65C0-4F77-9E84-52325B713204}" srcOrd="0" destOrd="0" presId="urn:microsoft.com/office/officeart/2005/8/layout/cycle8"/>
    <dgm:cxn modelId="{0F5EE8CA-4313-4091-8AD8-8A94099DAC9B}" srcId="{4CFF097A-7F98-4C68-933F-66CFEA6E38DA}" destId="{21429808-6B7C-4C5D-B39F-D4CB3B897553}" srcOrd="3" destOrd="0" parTransId="{F26E64F4-B689-4CB1-8EA5-3F1F06669039}" sibTransId="{5CB73D89-8A7F-41A6-9532-BB07B40115E7}"/>
    <dgm:cxn modelId="{3DC7EB31-CDEC-45E0-82DC-02DC94D48ACA}" type="presOf" srcId="{21429808-6B7C-4C5D-B39F-D4CB3B897553}" destId="{67D8C012-D100-4F2D-9235-843677DFC34D}" srcOrd="0" destOrd="0" presId="urn:microsoft.com/office/officeart/2005/8/layout/cycle8"/>
    <dgm:cxn modelId="{75CCAAA8-C928-4772-9392-731AFC0A7015}" type="presParOf" srcId="{C10B786F-4D94-4D0A-B174-9AA7CC01624B}" destId="{5D627C9D-65C0-4F77-9E84-52325B713204}" srcOrd="0" destOrd="0" presId="urn:microsoft.com/office/officeart/2005/8/layout/cycle8"/>
    <dgm:cxn modelId="{9608EDDD-1458-4110-9267-5C953963BCDC}" type="presParOf" srcId="{C10B786F-4D94-4D0A-B174-9AA7CC01624B}" destId="{6D805E61-A9EB-4AFF-BA3F-A3113D405478}" srcOrd="1" destOrd="0" presId="urn:microsoft.com/office/officeart/2005/8/layout/cycle8"/>
    <dgm:cxn modelId="{574B1FF5-8E7A-4AC3-9C11-93F192F1C36C}" type="presParOf" srcId="{C10B786F-4D94-4D0A-B174-9AA7CC01624B}" destId="{9EC7EAB4-F117-4270-A29E-E5667BDB1543}" srcOrd="2" destOrd="0" presId="urn:microsoft.com/office/officeart/2005/8/layout/cycle8"/>
    <dgm:cxn modelId="{D963B6EC-C7DC-448B-B31C-7B050CC449AE}" type="presParOf" srcId="{C10B786F-4D94-4D0A-B174-9AA7CC01624B}" destId="{9B1B6D54-580C-48EB-BAF4-658FAD4DEA48}" srcOrd="3" destOrd="0" presId="urn:microsoft.com/office/officeart/2005/8/layout/cycle8"/>
    <dgm:cxn modelId="{74FA6D0D-3889-44F0-993E-4BD25A548472}" type="presParOf" srcId="{C10B786F-4D94-4D0A-B174-9AA7CC01624B}" destId="{462822C2-1E77-43F2-974B-F00577138045}" srcOrd="4" destOrd="0" presId="urn:microsoft.com/office/officeart/2005/8/layout/cycle8"/>
    <dgm:cxn modelId="{3F5321F1-899F-435F-8749-356ECA4A9640}" type="presParOf" srcId="{C10B786F-4D94-4D0A-B174-9AA7CC01624B}" destId="{030C3590-DD86-4F55-98E3-5D362E37768C}" srcOrd="5" destOrd="0" presId="urn:microsoft.com/office/officeart/2005/8/layout/cycle8"/>
    <dgm:cxn modelId="{E7AEF7AA-A8CF-4084-8DAC-5A417AF8C3D2}" type="presParOf" srcId="{C10B786F-4D94-4D0A-B174-9AA7CC01624B}" destId="{EAFBA1B0-4795-4C8E-B233-8DFD8197FCC1}" srcOrd="6" destOrd="0" presId="urn:microsoft.com/office/officeart/2005/8/layout/cycle8"/>
    <dgm:cxn modelId="{3452CB0F-CABF-462A-A8DD-907765312578}" type="presParOf" srcId="{C10B786F-4D94-4D0A-B174-9AA7CC01624B}" destId="{4ABBC026-CE55-4B66-8A44-5ECF4F3AA54B}" srcOrd="7" destOrd="0" presId="urn:microsoft.com/office/officeart/2005/8/layout/cycle8"/>
    <dgm:cxn modelId="{1B2A3503-859F-4202-A16F-628795DCF3BE}" type="presParOf" srcId="{C10B786F-4D94-4D0A-B174-9AA7CC01624B}" destId="{FB6B963E-ED09-4C80-8E9C-51530E6E5D8B}" srcOrd="8" destOrd="0" presId="urn:microsoft.com/office/officeart/2005/8/layout/cycle8"/>
    <dgm:cxn modelId="{77358047-7598-424F-8CBB-E1434D2383E2}" type="presParOf" srcId="{C10B786F-4D94-4D0A-B174-9AA7CC01624B}" destId="{F6EFF95D-E366-41BC-9D75-45CE24A687A0}" srcOrd="9" destOrd="0" presId="urn:microsoft.com/office/officeart/2005/8/layout/cycle8"/>
    <dgm:cxn modelId="{C1A96467-6A87-4E01-A65C-9E86F660158F}" type="presParOf" srcId="{C10B786F-4D94-4D0A-B174-9AA7CC01624B}" destId="{8B80F29E-A7D8-4774-95C3-FAC8E47AC0DE}" srcOrd="10" destOrd="0" presId="urn:microsoft.com/office/officeart/2005/8/layout/cycle8"/>
    <dgm:cxn modelId="{017B585F-4DD5-4A5F-B601-250E1422D098}" type="presParOf" srcId="{C10B786F-4D94-4D0A-B174-9AA7CC01624B}" destId="{BDC7D4D4-3B60-4B09-8354-1C441AD968B4}" srcOrd="11" destOrd="0" presId="urn:microsoft.com/office/officeart/2005/8/layout/cycle8"/>
    <dgm:cxn modelId="{85987439-662C-4B41-94C9-535974C973A8}" type="presParOf" srcId="{C10B786F-4D94-4D0A-B174-9AA7CC01624B}" destId="{67D8C012-D100-4F2D-9235-843677DFC34D}" srcOrd="12" destOrd="0" presId="urn:microsoft.com/office/officeart/2005/8/layout/cycle8"/>
    <dgm:cxn modelId="{C924DD9E-5AB4-49B6-8AC4-D009F7E6B864}" type="presParOf" srcId="{C10B786F-4D94-4D0A-B174-9AA7CC01624B}" destId="{B4C0078C-1BC1-4356-B227-4D69EC44BEA3}" srcOrd="13" destOrd="0" presId="urn:microsoft.com/office/officeart/2005/8/layout/cycle8"/>
    <dgm:cxn modelId="{F60FAB6E-2262-48C5-8140-37220DC32E55}" type="presParOf" srcId="{C10B786F-4D94-4D0A-B174-9AA7CC01624B}" destId="{645886AA-1828-4D0D-A9B6-08FF74BE6FFC}" srcOrd="14" destOrd="0" presId="urn:microsoft.com/office/officeart/2005/8/layout/cycle8"/>
    <dgm:cxn modelId="{F39CEBC9-A895-431F-8C8E-A6F0E43A7386}" type="presParOf" srcId="{C10B786F-4D94-4D0A-B174-9AA7CC01624B}" destId="{E7D7FAF5-BC2F-4272-A44A-085F35400D85}" srcOrd="15" destOrd="0" presId="urn:microsoft.com/office/officeart/2005/8/layout/cycle8"/>
    <dgm:cxn modelId="{EF09E04C-E9D4-4D06-B06B-E7CCFDE57F3E}" type="presParOf" srcId="{C10B786F-4D94-4D0A-B174-9AA7CC01624B}" destId="{C140B819-B374-4E44-9F21-2E7F33C3903C}" srcOrd="16" destOrd="0" presId="urn:microsoft.com/office/officeart/2005/8/layout/cycle8"/>
    <dgm:cxn modelId="{F668F1CF-F3AE-4324-927D-FC011324E2BC}" type="presParOf" srcId="{C10B786F-4D94-4D0A-B174-9AA7CC01624B}" destId="{337C5C60-0D96-4BC4-9CB7-05EDEE669593}" srcOrd="17" destOrd="0" presId="urn:microsoft.com/office/officeart/2005/8/layout/cycle8"/>
    <dgm:cxn modelId="{6EEC164E-40DE-4B51-8EDF-079670791D55}" type="presParOf" srcId="{C10B786F-4D94-4D0A-B174-9AA7CC01624B}" destId="{34DF30DF-8B52-4B17-8D4F-745E1CE61B95}" srcOrd="18" destOrd="0" presId="urn:microsoft.com/office/officeart/2005/8/layout/cycle8"/>
    <dgm:cxn modelId="{3B450666-4995-478A-B367-3A4F8F1EF629}" type="presParOf" srcId="{C10B786F-4D94-4D0A-B174-9AA7CC01624B}" destId="{A102BBD8-D01B-4B3A-98D5-19F3D8D95BD8}" srcOrd="19" destOrd="0" presId="urn:microsoft.com/office/officeart/2005/8/layout/cycle8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F7A3DC-080C-4038-95A7-10251C6379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492FD-8372-459E-8843-28E73001F240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проведение ЕГЭ по новым технологиям в 8 ППЭ </a:t>
          </a:r>
          <a:b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</a:b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(2016 год – 2 ППЭ)</a:t>
          </a:r>
          <a:endParaRPr lang="ru-RU" sz="2800" b="1" dirty="0">
            <a:solidFill>
              <a:schemeClr val="accent2">
                <a:lumMod val="25000"/>
              </a:schemeClr>
            </a:solidFill>
          </a:endParaRPr>
        </a:p>
      </dgm:t>
    </dgm:pt>
    <dgm:pt modelId="{EFB47619-A0A8-46E5-99E5-2FCBBC96FB4E}" type="par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3A652C9A-B0EF-4F14-91B5-E1474B106694}" type="sib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3411B718-CD8D-475B-BA2E-667B3F475A4D}">
      <dgm:prSet phldrT="[Текст]"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2">
                  <a:lumMod val="25000"/>
                </a:schemeClr>
              </a:solidFill>
            </a:rPr>
            <a:t>отказ от заданий с выбором ответов в ЕГЭ по физике, химии, биологии</a:t>
          </a:r>
          <a:endParaRPr lang="ru-RU" sz="2000" b="1" dirty="0">
            <a:solidFill>
              <a:schemeClr val="accent2">
                <a:lumMod val="25000"/>
              </a:schemeClr>
            </a:solidFill>
          </a:endParaRPr>
        </a:p>
      </dgm:t>
    </dgm:pt>
    <dgm:pt modelId="{4300147B-3203-4F5D-B68F-51B34733B8D4}" type="parTrans" cxnId="{8869A202-9317-4CA1-91F6-8C6154D431EF}">
      <dgm:prSet/>
      <dgm:spPr/>
      <dgm:t>
        <a:bodyPr/>
        <a:lstStyle/>
        <a:p>
          <a:pPr algn="ctr"/>
          <a:endParaRPr lang="ru-RU"/>
        </a:p>
      </dgm:t>
    </dgm:pt>
    <dgm:pt modelId="{F91574C2-50E3-4A85-A5F4-B89C4056436B}" type="sibTrans" cxnId="{8869A202-9317-4CA1-91F6-8C6154D431EF}">
      <dgm:prSet/>
      <dgm:spPr/>
      <dgm:t>
        <a:bodyPr/>
        <a:lstStyle/>
        <a:p>
          <a:pPr algn="ctr"/>
          <a:endParaRPr lang="ru-RU"/>
        </a:p>
      </dgm:t>
    </dgm:pt>
    <dgm:pt modelId="{9DFA31F5-6FA9-4337-9A9F-DA0E68C83CC2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2">
                  <a:lumMod val="25000"/>
                </a:schemeClr>
              </a:solidFill>
            </a:rPr>
            <a:t>директора школ несут ответственность за работу организаторов на экзаменах</a:t>
          </a:r>
          <a:endParaRPr lang="ru-RU" sz="2000" b="1" dirty="0">
            <a:solidFill>
              <a:schemeClr val="accent2">
                <a:lumMod val="25000"/>
              </a:schemeClr>
            </a:solidFill>
          </a:endParaRPr>
        </a:p>
      </dgm:t>
    </dgm:pt>
    <dgm:pt modelId="{D5715A34-5C53-42B5-BEDA-AE577BBF93F3}" type="parTrans" cxnId="{5C0DCA52-80FC-4067-9074-3518FA7B2AD3}">
      <dgm:prSet/>
      <dgm:spPr/>
      <dgm:t>
        <a:bodyPr/>
        <a:lstStyle/>
        <a:p>
          <a:pPr algn="ctr"/>
          <a:endParaRPr lang="ru-RU"/>
        </a:p>
      </dgm:t>
    </dgm:pt>
    <dgm:pt modelId="{C878CDE6-0EA6-416B-90B5-C2E01FAF025A}" type="sibTrans" cxnId="{5C0DCA52-80FC-4067-9074-3518FA7B2AD3}">
      <dgm:prSet/>
      <dgm:spPr/>
      <dgm:t>
        <a:bodyPr/>
        <a:lstStyle/>
        <a:p>
          <a:pPr algn="ctr"/>
          <a:endParaRPr lang="ru-RU"/>
        </a:p>
      </dgm:t>
    </dgm:pt>
    <dgm:pt modelId="{8264763D-C824-426B-9710-DBEC896274BD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выпускники прошлых лет будут сдавать ЕГЭ в досрочный период и резервные дни основного периода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307DE883-79B3-484F-8F03-E3211B4C1794}" type="par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7B847E6A-C383-4010-BE7D-057BE95EE4C4}" type="sib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A358F70C-E160-42D8-9B48-2D368194046D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2">
                  <a:lumMod val="25000"/>
                </a:schemeClr>
              </a:solidFill>
            </a:rPr>
            <a:t>увеличение количества федеральных и региональных общественных наблюдателей, а также онлайн-наблюдателей</a:t>
          </a:r>
          <a:endParaRPr lang="ru-RU" sz="2000" b="1" dirty="0">
            <a:solidFill>
              <a:schemeClr val="accent2">
                <a:lumMod val="25000"/>
              </a:schemeClr>
            </a:solidFill>
          </a:endParaRPr>
        </a:p>
      </dgm:t>
    </dgm:pt>
    <dgm:pt modelId="{3C9377B7-FC55-4113-B31E-BDE6789B999C}" type="parTrans" cxnId="{6D45D99A-A0D7-481A-B72A-8FFFBE68E4FC}">
      <dgm:prSet/>
      <dgm:spPr/>
      <dgm:t>
        <a:bodyPr/>
        <a:lstStyle/>
        <a:p>
          <a:pPr algn="ctr"/>
          <a:endParaRPr lang="ru-RU"/>
        </a:p>
      </dgm:t>
    </dgm:pt>
    <dgm:pt modelId="{4D8E59DA-FB1B-4293-93AE-48B23E60BE9B}" type="sibTrans" cxnId="{6D45D99A-A0D7-481A-B72A-8FFFBE68E4FC}">
      <dgm:prSet/>
      <dgm:spPr/>
      <dgm:t>
        <a:bodyPr/>
        <a:lstStyle/>
        <a:p>
          <a:pPr algn="ctr"/>
          <a:endParaRPr lang="ru-RU"/>
        </a:p>
      </dgm:t>
    </dgm:pt>
    <dgm:pt modelId="{95D4D7F2-4219-4CD0-A737-7BD5987CA305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2">
                  <a:lumMod val="25000"/>
                </a:schemeClr>
              </a:solidFill>
            </a:rPr>
            <a:t>автоматизация государственного выпускного экзамена</a:t>
          </a:r>
          <a:endParaRPr lang="ru-RU" sz="2000" b="1" dirty="0">
            <a:solidFill>
              <a:schemeClr val="accent2">
                <a:lumMod val="25000"/>
              </a:schemeClr>
            </a:solidFill>
          </a:endParaRPr>
        </a:p>
      </dgm:t>
    </dgm:pt>
    <dgm:pt modelId="{2121B888-48F3-435B-BB5D-451109F92F80}" type="par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8C0D3F5F-41AF-43A8-86D2-DADBD6FA1C7B}" type="sib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416FE622-7979-41D2-9DBB-DCCDBFC2CBCF}" type="pres">
      <dgm:prSet presAssocID="{09F7A3DC-080C-4038-95A7-10251C6379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B4F10E-CD7F-4289-B1F5-F9F6D2C4F0A6}" type="pres">
      <dgm:prSet presAssocID="{09F7A3DC-080C-4038-95A7-10251C63799B}" presName="Name1" presStyleCnt="0"/>
      <dgm:spPr/>
    </dgm:pt>
    <dgm:pt modelId="{D5859190-9436-4635-ADFD-63C68D24EAE9}" type="pres">
      <dgm:prSet presAssocID="{09F7A3DC-080C-4038-95A7-10251C63799B}" presName="cycle" presStyleCnt="0"/>
      <dgm:spPr/>
    </dgm:pt>
    <dgm:pt modelId="{5BFCA1CD-2C19-4904-8EED-C710B5891DA4}" type="pres">
      <dgm:prSet presAssocID="{09F7A3DC-080C-4038-95A7-10251C63799B}" presName="srcNode" presStyleLbl="node1" presStyleIdx="0" presStyleCnt="6"/>
      <dgm:spPr/>
    </dgm:pt>
    <dgm:pt modelId="{6D3E7725-7E25-4090-895E-1AEF120EAE55}" type="pres">
      <dgm:prSet presAssocID="{09F7A3DC-080C-4038-95A7-10251C63799B}" presName="conn" presStyleLbl="parChTrans1D2" presStyleIdx="0" presStyleCnt="1"/>
      <dgm:spPr/>
      <dgm:t>
        <a:bodyPr/>
        <a:lstStyle/>
        <a:p>
          <a:endParaRPr lang="ru-RU"/>
        </a:p>
      </dgm:t>
    </dgm:pt>
    <dgm:pt modelId="{0E7C584E-7238-4DED-9E36-CA90B87D0E69}" type="pres">
      <dgm:prSet presAssocID="{09F7A3DC-080C-4038-95A7-10251C63799B}" presName="extraNode" presStyleLbl="node1" presStyleIdx="0" presStyleCnt="6"/>
      <dgm:spPr/>
    </dgm:pt>
    <dgm:pt modelId="{7595F33C-E65D-49D8-9A2F-5B3AA3B80241}" type="pres">
      <dgm:prSet presAssocID="{09F7A3DC-080C-4038-95A7-10251C63799B}" presName="dstNode" presStyleLbl="node1" presStyleIdx="0" presStyleCnt="6"/>
      <dgm:spPr/>
    </dgm:pt>
    <dgm:pt modelId="{5E760092-9127-4521-AD9C-0957C0284769}" type="pres">
      <dgm:prSet presAssocID="{9E5492FD-8372-459E-8843-28E73001F24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E1D0A-9489-47A1-B336-AC35B2150EBE}" type="pres">
      <dgm:prSet presAssocID="{9E5492FD-8372-459E-8843-28E73001F240}" presName="accent_1" presStyleCnt="0"/>
      <dgm:spPr/>
    </dgm:pt>
    <dgm:pt modelId="{A107119A-6148-46FE-8DA4-DD5ACDFF2620}" type="pres">
      <dgm:prSet presAssocID="{9E5492FD-8372-459E-8843-28E73001F240}" presName="accentRepeatNode" presStyleLbl="solidFgAcc1" presStyleIdx="0" presStyleCnt="6"/>
      <dgm:spPr/>
    </dgm:pt>
    <dgm:pt modelId="{878B0BEF-A5DB-4A04-8CC9-4CA4E63014CE}" type="pres">
      <dgm:prSet presAssocID="{3411B718-CD8D-475B-BA2E-667B3F475A4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62398-CE64-4F31-9018-AF66A9938628}" type="pres">
      <dgm:prSet presAssocID="{3411B718-CD8D-475B-BA2E-667B3F475A4D}" presName="accent_2" presStyleCnt="0"/>
      <dgm:spPr/>
    </dgm:pt>
    <dgm:pt modelId="{FEB7CC76-7CFD-4F5B-B1EE-D973E3EE0EAA}" type="pres">
      <dgm:prSet presAssocID="{3411B718-CD8D-475B-BA2E-667B3F475A4D}" presName="accentRepeatNode" presStyleLbl="solidFgAcc1" presStyleIdx="1" presStyleCnt="6"/>
      <dgm:spPr/>
    </dgm:pt>
    <dgm:pt modelId="{746A0EB3-C3D8-43E2-8748-CFB5E2957064}" type="pres">
      <dgm:prSet presAssocID="{9DFA31F5-6FA9-4337-9A9F-DA0E68C83CC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30E8D-B4E8-43AC-814D-19DD5669A9F5}" type="pres">
      <dgm:prSet presAssocID="{9DFA31F5-6FA9-4337-9A9F-DA0E68C83CC2}" presName="accent_3" presStyleCnt="0"/>
      <dgm:spPr/>
    </dgm:pt>
    <dgm:pt modelId="{B7FD2183-1A7F-4442-939D-304EFE4A928A}" type="pres">
      <dgm:prSet presAssocID="{9DFA31F5-6FA9-4337-9A9F-DA0E68C83CC2}" presName="accentRepeatNode" presStyleLbl="solidFgAcc1" presStyleIdx="2" presStyleCnt="6"/>
      <dgm:spPr/>
    </dgm:pt>
    <dgm:pt modelId="{C8940295-4AE7-4789-893F-07357AD513A2}" type="pres">
      <dgm:prSet presAssocID="{8264763D-C824-426B-9710-DBEC896274B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E2003-17AC-46D5-8FFD-1787EA847733}" type="pres">
      <dgm:prSet presAssocID="{8264763D-C824-426B-9710-DBEC896274BD}" presName="accent_4" presStyleCnt="0"/>
      <dgm:spPr/>
    </dgm:pt>
    <dgm:pt modelId="{B354FC63-3879-40A6-A612-CF07C216714F}" type="pres">
      <dgm:prSet presAssocID="{8264763D-C824-426B-9710-DBEC896274BD}" presName="accentRepeatNode" presStyleLbl="solidFgAcc1" presStyleIdx="3" presStyleCnt="6"/>
      <dgm:spPr/>
    </dgm:pt>
    <dgm:pt modelId="{D92EC22F-C87F-4B7D-924E-3C71471BA9D6}" type="pres">
      <dgm:prSet presAssocID="{A358F70C-E160-42D8-9B48-2D368194046D}" presName="text_5" presStyleLbl="node1" presStyleIdx="4" presStyleCnt="6" custScaleY="141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E9BCB-C8ED-4991-85D9-ACFEE33F4E8E}" type="pres">
      <dgm:prSet presAssocID="{A358F70C-E160-42D8-9B48-2D368194046D}" presName="accent_5" presStyleCnt="0"/>
      <dgm:spPr/>
    </dgm:pt>
    <dgm:pt modelId="{4A1BAF33-0126-46BD-9925-284408D473E8}" type="pres">
      <dgm:prSet presAssocID="{A358F70C-E160-42D8-9B48-2D368194046D}" presName="accentRepeatNode" presStyleLbl="solidFgAcc1" presStyleIdx="4" presStyleCnt="6"/>
      <dgm:spPr/>
    </dgm:pt>
    <dgm:pt modelId="{EDD6928E-552F-4378-A4F0-2FD7F9885CE5}" type="pres">
      <dgm:prSet presAssocID="{95D4D7F2-4219-4CD0-A737-7BD5987CA30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B3D2C-8C10-4670-A9F7-3354DB8FFF59}" type="pres">
      <dgm:prSet presAssocID="{95D4D7F2-4219-4CD0-A737-7BD5987CA305}" presName="accent_6" presStyleCnt="0"/>
      <dgm:spPr/>
    </dgm:pt>
    <dgm:pt modelId="{E13C17F7-D492-47A8-99E6-BCCF73D7FC3D}" type="pres">
      <dgm:prSet presAssocID="{95D4D7F2-4219-4CD0-A737-7BD5987CA305}" presName="accentRepeatNode" presStyleLbl="solidFgAcc1" presStyleIdx="5" presStyleCnt="6"/>
      <dgm:spPr/>
    </dgm:pt>
  </dgm:ptLst>
  <dgm:cxnLst>
    <dgm:cxn modelId="{8E22BE11-9529-4513-98CF-487B59EB1FE7}" type="presOf" srcId="{09F7A3DC-080C-4038-95A7-10251C63799B}" destId="{416FE622-7979-41D2-9DBB-DCCDBFC2CBCF}" srcOrd="0" destOrd="0" presId="urn:microsoft.com/office/officeart/2008/layout/VerticalCurvedList"/>
    <dgm:cxn modelId="{1A77898D-F967-47E7-8A6D-52A0B51CA679}" srcId="{09F7A3DC-080C-4038-95A7-10251C63799B}" destId="{95D4D7F2-4219-4CD0-A737-7BD5987CA305}" srcOrd="5" destOrd="0" parTransId="{2121B888-48F3-435B-BB5D-451109F92F80}" sibTransId="{8C0D3F5F-41AF-43A8-86D2-DADBD6FA1C7B}"/>
    <dgm:cxn modelId="{3330C012-BD11-46B6-B179-3AD09B222DD7}" type="presOf" srcId="{8264763D-C824-426B-9710-DBEC896274BD}" destId="{C8940295-4AE7-4789-893F-07357AD513A2}" srcOrd="0" destOrd="0" presId="urn:microsoft.com/office/officeart/2008/layout/VerticalCurvedList"/>
    <dgm:cxn modelId="{CB17054B-3673-49FB-B852-B738BF13EF19}" srcId="{09F7A3DC-080C-4038-95A7-10251C63799B}" destId="{8264763D-C824-426B-9710-DBEC896274BD}" srcOrd="3" destOrd="0" parTransId="{307DE883-79B3-484F-8F03-E3211B4C1794}" sibTransId="{7B847E6A-C383-4010-BE7D-057BE95EE4C4}"/>
    <dgm:cxn modelId="{EB2E4215-DB46-4F3E-857C-E6522773BDD9}" type="presOf" srcId="{3A652C9A-B0EF-4F14-91B5-E1474B106694}" destId="{6D3E7725-7E25-4090-895E-1AEF120EAE55}" srcOrd="0" destOrd="0" presId="urn:microsoft.com/office/officeart/2008/layout/VerticalCurvedList"/>
    <dgm:cxn modelId="{6D45D99A-A0D7-481A-B72A-8FFFBE68E4FC}" srcId="{09F7A3DC-080C-4038-95A7-10251C63799B}" destId="{A358F70C-E160-42D8-9B48-2D368194046D}" srcOrd="4" destOrd="0" parTransId="{3C9377B7-FC55-4113-B31E-BDE6789B999C}" sibTransId="{4D8E59DA-FB1B-4293-93AE-48B23E60BE9B}"/>
    <dgm:cxn modelId="{76014DD8-A0B1-402D-961F-8A2A19E2D470}" type="presOf" srcId="{9E5492FD-8372-459E-8843-28E73001F240}" destId="{5E760092-9127-4521-AD9C-0957C0284769}" srcOrd="0" destOrd="0" presId="urn:microsoft.com/office/officeart/2008/layout/VerticalCurvedList"/>
    <dgm:cxn modelId="{84ED5BEF-0838-458B-8D57-5EFF93D2CFEC}" type="presOf" srcId="{95D4D7F2-4219-4CD0-A737-7BD5987CA305}" destId="{EDD6928E-552F-4378-A4F0-2FD7F9885CE5}" srcOrd="0" destOrd="0" presId="urn:microsoft.com/office/officeart/2008/layout/VerticalCurvedList"/>
    <dgm:cxn modelId="{A6681EF3-EC1D-45EC-96C3-0EE163845F21}" srcId="{09F7A3DC-080C-4038-95A7-10251C63799B}" destId="{9E5492FD-8372-459E-8843-28E73001F240}" srcOrd="0" destOrd="0" parTransId="{EFB47619-A0A8-46E5-99E5-2FCBBC96FB4E}" sibTransId="{3A652C9A-B0EF-4F14-91B5-E1474B106694}"/>
    <dgm:cxn modelId="{8869A202-9317-4CA1-91F6-8C6154D431EF}" srcId="{09F7A3DC-080C-4038-95A7-10251C63799B}" destId="{3411B718-CD8D-475B-BA2E-667B3F475A4D}" srcOrd="1" destOrd="0" parTransId="{4300147B-3203-4F5D-B68F-51B34733B8D4}" sibTransId="{F91574C2-50E3-4A85-A5F4-B89C4056436B}"/>
    <dgm:cxn modelId="{D12C28FC-2245-449B-9F74-AD6BEC93112E}" type="presOf" srcId="{A358F70C-E160-42D8-9B48-2D368194046D}" destId="{D92EC22F-C87F-4B7D-924E-3C71471BA9D6}" srcOrd="0" destOrd="0" presId="urn:microsoft.com/office/officeart/2008/layout/VerticalCurvedList"/>
    <dgm:cxn modelId="{4CE6D467-3D26-41FF-A880-5D1355D35E33}" type="presOf" srcId="{9DFA31F5-6FA9-4337-9A9F-DA0E68C83CC2}" destId="{746A0EB3-C3D8-43E2-8748-CFB5E2957064}" srcOrd="0" destOrd="0" presId="urn:microsoft.com/office/officeart/2008/layout/VerticalCurvedList"/>
    <dgm:cxn modelId="{1CECDC44-F039-4E6D-A6CF-3C2120CA8444}" type="presOf" srcId="{3411B718-CD8D-475B-BA2E-667B3F475A4D}" destId="{878B0BEF-A5DB-4A04-8CC9-4CA4E63014CE}" srcOrd="0" destOrd="0" presId="urn:microsoft.com/office/officeart/2008/layout/VerticalCurvedList"/>
    <dgm:cxn modelId="{5C0DCA52-80FC-4067-9074-3518FA7B2AD3}" srcId="{09F7A3DC-080C-4038-95A7-10251C63799B}" destId="{9DFA31F5-6FA9-4337-9A9F-DA0E68C83CC2}" srcOrd="2" destOrd="0" parTransId="{D5715A34-5C53-42B5-BEDA-AE577BBF93F3}" sibTransId="{C878CDE6-0EA6-416B-90B5-C2E01FAF025A}"/>
    <dgm:cxn modelId="{3BC220D3-B784-43C2-B007-EBBEAB8B5CA8}" type="presParOf" srcId="{416FE622-7979-41D2-9DBB-DCCDBFC2CBCF}" destId="{A8B4F10E-CD7F-4289-B1F5-F9F6D2C4F0A6}" srcOrd="0" destOrd="0" presId="urn:microsoft.com/office/officeart/2008/layout/VerticalCurvedList"/>
    <dgm:cxn modelId="{506DEBF0-A925-4978-BE55-8CB38EED31B0}" type="presParOf" srcId="{A8B4F10E-CD7F-4289-B1F5-F9F6D2C4F0A6}" destId="{D5859190-9436-4635-ADFD-63C68D24EAE9}" srcOrd="0" destOrd="0" presId="urn:microsoft.com/office/officeart/2008/layout/VerticalCurvedList"/>
    <dgm:cxn modelId="{FF64A867-81DE-4C27-B2D1-D54D230A850D}" type="presParOf" srcId="{D5859190-9436-4635-ADFD-63C68D24EAE9}" destId="{5BFCA1CD-2C19-4904-8EED-C710B5891DA4}" srcOrd="0" destOrd="0" presId="urn:microsoft.com/office/officeart/2008/layout/VerticalCurvedList"/>
    <dgm:cxn modelId="{530B8990-2638-4A81-860D-CB91B373BEE0}" type="presParOf" srcId="{D5859190-9436-4635-ADFD-63C68D24EAE9}" destId="{6D3E7725-7E25-4090-895E-1AEF120EAE55}" srcOrd="1" destOrd="0" presId="urn:microsoft.com/office/officeart/2008/layout/VerticalCurvedList"/>
    <dgm:cxn modelId="{A9359535-1410-4A73-A4DB-B9F54A790DE7}" type="presParOf" srcId="{D5859190-9436-4635-ADFD-63C68D24EAE9}" destId="{0E7C584E-7238-4DED-9E36-CA90B87D0E69}" srcOrd="2" destOrd="0" presId="urn:microsoft.com/office/officeart/2008/layout/VerticalCurvedList"/>
    <dgm:cxn modelId="{878524EC-3C1B-4904-A0ED-A039B7E68728}" type="presParOf" srcId="{D5859190-9436-4635-ADFD-63C68D24EAE9}" destId="{7595F33C-E65D-49D8-9A2F-5B3AA3B80241}" srcOrd="3" destOrd="0" presId="urn:microsoft.com/office/officeart/2008/layout/VerticalCurvedList"/>
    <dgm:cxn modelId="{BF2D591A-58C5-4298-9B56-2B3AEFCC7C34}" type="presParOf" srcId="{A8B4F10E-CD7F-4289-B1F5-F9F6D2C4F0A6}" destId="{5E760092-9127-4521-AD9C-0957C0284769}" srcOrd="1" destOrd="0" presId="urn:microsoft.com/office/officeart/2008/layout/VerticalCurvedList"/>
    <dgm:cxn modelId="{CCDF59FD-7157-4ADD-9A54-2A21C21AA641}" type="presParOf" srcId="{A8B4F10E-CD7F-4289-B1F5-F9F6D2C4F0A6}" destId="{35CE1D0A-9489-47A1-B336-AC35B2150EBE}" srcOrd="2" destOrd="0" presId="urn:microsoft.com/office/officeart/2008/layout/VerticalCurvedList"/>
    <dgm:cxn modelId="{CE08CE54-2990-4454-B2B4-88A736192D3C}" type="presParOf" srcId="{35CE1D0A-9489-47A1-B336-AC35B2150EBE}" destId="{A107119A-6148-46FE-8DA4-DD5ACDFF2620}" srcOrd="0" destOrd="0" presId="urn:microsoft.com/office/officeart/2008/layout/VerticalCurvedList"/>
    <dgm:cxn modelId="{A65A6E47-13C2-47C5-9AFB-F707EBFE67FB}" type="presParOf" srcId="{A8B4F10E-CD7F-4289-B1F5-F9F6D2C4F0A6}" destId="{878B0BEF-A5DB-4A04-8CC9-4CA4E63014CE}" srcOrd="3" destOrd="0" presId="urn:microsoft.com/office/officeart/2008/layout/VerticalCurvedList"/>
    <dgm:cxn modelId="{10F0E7C4-5085-490F-BE41-909A5230491E}" type="presParOf" srcId="{A8B4F10E-CD7F-4289-B1F5-F9F6D2C4F0A6}" destId="{A1762398-CE64-4F31-9018-AF66A9938628}" srcOrd="4" destOrd="0" presId="urn:microsoft.com/office/officeart/2008/layout/VerticalCurvedList"/>
    <dgm:cxn modelId="{AC4259AA-32FF-4591-802C-587AD074E0B4}" type="presParOf" srcId="{A1762398-CE64-4F31-9018-AF66A9938628}" destId="{FEB7CC76-7CFD-4F5B-B1EE-D973E3EE0EAA}" srcOrd="0" destOrd="0" presId="urn:microsoft.com/office/officeart/2008/layout/VerticalCurvedList"/>
    <dgm:cxn modelId="{E2A36D65-182B-4379-8A27-DF90DDB088AE}" type="presParOf" srcId="{A8B4F10E-CD7F-4289-B1F5-F9F6D2C4F0A6}" destId="{746A0EB3-C3D8-43E2-8748-CFB5E2957064}" srcOrd="5" destOrd="0" presId="urn:microsoft.com/office/officeart/2008/layout/VerticalCurvedList"/>
    <dgm:cxn modelId="{4CA1511F-BB0B-4663-884A-F5D70EA3D172}" type="presParOf" srcId="{A8B4F10E-CD7F-4289-B1F5-F9F6D2C4F0A6}" destId="{F5630E8D-B4E8-43AC-814D-19DD5669A9F5}" srcOrd="6" destOrd="0" presId="urn:microsoft.com/office/officeart/2008/layout/VerticalCurvedList"/>
    <dgm:cxn modelId="{DD06FC79-B4EA-4D34-A192-4F030A099780}" type="presParOf" srcId="{F5630E8D-B4E8-43AC-814D-19DD5669A9F5}" destId="{B7FD2183-1A7F-4442-939D-304EFE4A928A}" srcOrd="0" destOrd="0" presId="urn:microsoft.com/office/officeart/2008/layout/VerticalCurvedList"/>
    <dgm:cxn modelId="{3A98A7A8-FF17-49A9-804D-A0D5E4230AB8}" type="presParOf" srcId="{A8B4F10E-CD7F-4289-B1F5-F9F6D2C4F0A6}" destId="{C8940295-4AE7-4789-893F-07357AD513A2}" srcOrd="7" destOrd="0" presId="urn:microsoft.com/office/officeart/2008/layout/VerticalCurvedList"/>
    <dgm:cxn modelId="{3C999F3D-924E-4596-834E-725F18301255}" type="presParOf" srcId="{A8B4F10E-CD7F-4289-B1F5-F9F6D2C4F0A6}" destId="{5BDE2003-17AC-46D5-8FFD-1787EA847733}" srcOrd="8" destOrd="0" presId="urn:microsoft.com/office/officeart/2008/layout/VerticalCurvedList"/>
    <dgm:cxn modelId="{733036D5-750A-46DB-A6E7-D30315C99638}" type="presParOf" srcId="{5BDE2003-17AC-46D5-8FFD-1787EA847733}" destId="{B354FC63-3879-40A6-A612-CF07C216714F}" srcOrd="0" destOrd="0" presId="urn:microsoft.com/office/officeart/2008/layout/VerticalCurvedList"/>
    <dgm:cxn modelId="{599BA4F9-3445-4877-847C-6656A98A0C25}" type="presParOf" srcId="{A8B4F10E-CD7F-4289-B1F5-F9F6D2C4F0A6}" destId="{D92EC22F-C87F-4B7D-924E-3C71471BA9D6}" srcOrd="9" destOrd="0" presId="urn:microsoft.com/office/officeart/2008/layout/VerticalCurvedList"/>
    <dgm:cxn modelId="{0413C3F9-BF13-44E3-B4C4-31F6EE88C0C8}" type="presParOf" srcId="{A8B4F10E-CD7F-4289-B1F5-F9F6D2C4F0A6}" destId="{445E9BCB-C8ED-4991-85D9-ACFEE33F4E8E}" srcOrd="10" destOrd="0" presId="urn:microsoft.com/office/officeart/2008/layout/VerticalCurvedList"/>
    <dgm:cxn modelId="{AF0BFA2F-DD80-42A6-B77D-A2B9B7A518D9}" type="presParOf" srcId="{445E9BCB-C8ED-4991-85D9-ACFEE33F4E8E}" destId="{4A1BAF33-0126-46BD-9925-284408D473E8}" srcOrd="0" destOrd="0" presId="urn:microsoft.com/office/officeart/2008/layout/VerticalCurvedList"/>
    <dgm:cxn modelId="{0121C00A-FDD2-467A-93E6-BDB376DBC960}" type="presParOf" srcId="{A8B4F10E-CD7F-4289-B1F5-F9F6D2C4F0A6}" destId="{EDD6928E-552F-4378-A4F0-2FD7F9885CE5}" srcOrd="11" destOrd="0" presId="urn:microsoft.com/office/officeart/2008/layout/VerticalCurvedList"/>
    <dgm:cxn modelId="{C01F5FE5-1B1C-4ED2-BDE6-884486688992}" type="presParOf" srcId="{A8B4F10E-CD7F-4289-B1F5-F9F6D2C4F0A6}" destId="{09CB3D2C-8C10-4670-A9F7-3354DB8FFF59}" srcOrd="12" destOrd="0" presId="urn:microsoft.com/office/officeart/2008/layout/VerticalCurvedList"/>
    <dgm:cxn modelId="{D903A99E-030E-4719-8E7E-66ECB18BCE42}" type="presParOf" srcId="{09CB3D2C-8C10-4670-A9F7-3354DB8FFF59}" destId="{E13C17F7-D492-47A8-99E6-BCCF73D7FC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F7A3DC-080C-4038-95A7-10251C6379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492FD-8372-459E-8843-28E73001F240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осуществить системный анализ полученных результатов государственной итоговой аттестации по образовательным программам среднего общего образования, выявив уровень подготовки и учебных достижений выпускников в каждой образовательной организации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EFB47619-A0A8-46E5-99E5-2FCBBC96FB4E}" type="par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3A652C9A-B0EF-4F14-91B5-E1474B106694}" type="sib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8264763D-C824-426B-9710-DBEC896274BD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разработать в каждом муниципальном образовании Пензенской области планы мероприятий, направленные на совершенствование преподавания учебных предметов, с учётом анализа результатов ГИА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307DE883-79B3-484F-8F03-E3211B4C1794}" type="par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7B847E6A-C383-4010-BE7D-057BE95EE4C4}" type="sib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95D4D7F2-4219-4CD0-A737-7BD5987CA305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провести в общеобразовательных организациях диагностические контрольные работы по русскому языку и математике, определить школы «группы риска», выявить причины низких результатов, разработать рекомендации по повышению качества обучения с учетом рекомендаций учебно-методических объединений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2121B888-48F3-435B-BB5D-451109F92F80}" type="par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8C0D3F5F-41AF-43A8-86D2-DADBD6FA1C7B}" type="sib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416FE622-7979-41D2-9DBB-DCCDBFC2CBCF}" type="pres">
      <dgm:prSet presAssocID="{09F7A3DC-080C-4038-95A7-10251C6379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B4F10E-CD7F-4289-B1F5-F9F6D2C4F0A6}" type="pres">
      <dgm:prSet presAssocID="{09F7A3DC-080C-4038-95A7-10251C63799B}" presName="Name1" presStyleCnt="0"/>
      <dgm:spPr/>
    </dgm:pt>
    <dgm:pt modelId="{D5859190-9436-4635-ADFD-63C68D24EAE9}" type="pres">
      <dgm:prSet presAssocID="{09F7A3DC-080C-4038-95A7-10251C63799B}" presName="cycle" presStyleCnt="0"/>
      <dgm:spPr/>
    </dgm:pt>
    <dgm:pt modelId="{5BFCA1CD-2C19-4904-8EED-C710B5891DA4}" type="pres">
      <dgm:prSet presAssocID="{09F7A3DC-080C-4038-95A7-10251C63799B}" presName="srcNode" presStyleLbl="node1" presStyleIdx="0" presStyleCnt="3"/>
      <dgm:spPr/>
    </dgm:pt>
    <dgm:pt modelId="{6D3E7725-7E25-4090-895E-1AEF120EAE55}" type="pres">
      <dgm:prSet presAssocID="{09F7A3DC-080C-4038-95A7-10251C63799B}" presName="conn" presStyleLbl="parChTrans1D2" presStyleIdx="0" presStyleCnt="1"/>
      <dgm:spPr/>
      <dgm:t>
        <a:bodyPr/>
        <a:lstStyle/>
        <a:p>
          <a:endParaRPr lang="ru-RU"/>
        </a:p>
      </dgm:t>
    </dgm:pt>
    <dgm:pt modelId="{0E7C584E-7238-4DED-9E36-CA90B87D0E69}" type="pres">
      <dgm:prSet presAssocID="{09F7A3DC-080C-4038-95A7-10251C63799B}" presName="extraNode" presStyleLbl="node1" presStyleIdx="0" presStyleCnt="3"/>
      <dgm:spPr/>
    </dgm:pt>
    <dgm:pt modelId="{7595F33C-E65D-49D8-9A2F-5B3AA3B80241}" type="pres">
      <dgm:prSet presAssocID="{09F7A3DC-080C-4038-95A7-10251C63799B}" presName="dstNode" presStyleLbl="node1" presStyleIdx="0" presStyleCnt="3"/>
      <dgm:spPr/>
    </dgm:pt>
    <dgm:pt modelId="{5E760092-9127-4521-AD9C-0957C0284769}" type="pres">
      <dgm:prSet presAssocID="{9E5492FD-8372-459E-8843-28E73001F240}" presName="text_1" presStyleLbl="node1" presStyleIdx="0" presStyleCnt="3" custScaleY="159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E1D0A-9489-47A1-B336-AC35B2150EBE}" type="pres">
      <dgm:prSet presAssocID="{9E5492FD-8372-459E-8843-28E73001F240}" presName="accent_1" presStyleCnt="0"/>
      <dgm:spPr/>
    </dgm:pt>
    <dgm:pt modelId="{A107119A-6148-46FE-8DA4-DD5ACDFF2620}" type="pres">
      <dgm:prSet presAssocID="{9E5492FD-8372-459E-8843-28E73001F240}" presName="accentRepeatNode" presStyleLbl="solidFgAcc1" presStyleIdx="0" presStyleCnt="3"/>
      <dgm:spPr/>
    </dgm:pt>
    <dgm:pt modelId="{BE05B44C-BE8F-49A6-8ECE-7B1EDAA66700}" type="pres">
      <dgm:prSet presAssocID="{8264763D-C824-426B-9710-DBEC896274BD}" presName="text_2" presStyleLbl="node1" presStyleIdx="1" presStyleCnt="3" custScaleY="147763" custLinFactNeighborX="-766" custLinFactNeighborY="5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57D4-5848-41CE-898C-9F5BD945AEF6}" type="pres">
      <dgm:prSet presAssocID="{8264763D-C824-426B-9710-DBEC896274BD}" presName="accent_2" presStyleCnt="0"/>
      <dgm:spPr/>
    </dgm:pt>
    <dgm:pt modelId="{B354FC63-3879-40A6-A612-CF07C216714F}" type="pres">
      <dgm:prSet presAssocID="{8264763D-C824-426B-9710-DBEC896274BD}" presName="accentRepeatNode" presStyleLbl="solidFgAcc1" presStyleIdx="1" presStyleCnt="3" custLinFactNeighborX="704"/>
      <dgm:spPr/>
    </dgm:pt>
    <dgm:pt modelId="{9BEA4E66-4761-4656-9DA6-1063A69D3651}" type="pres">
      <dgm:prSet presAssocID="{95D4D7F2-4219-4CD0-A737-7BD5987CA305}" presName="text_3" presStyleLbl="node1" presStyleIdx="2" presStyleCnt="3" custScaleY="166586" custLinFactNeighborX="-277" custLinFactNeighborY="16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E3DE8-8F0F-4CDC-9182-05C08D4E3FB4}" type="pres">
      <dgm:prSet presAssocID="{95D4D7F2-4219-4CD0-A737-7BD5987CA305}" presName="accent_3" presStyleCnt="0"/>
      <dgm:spPr/>
    </dgm:pt>
    <dgm:pt modelId="{E13C17F7-D492-47A8-99E6-BCCF73D7FC3D}" type="pres">
      <dgm:prSet presAssocID="{95D4D7F2-4219-4CD0-A737-7BD5987CA305}" presName="accentRepeatNode" presStyleLbl="solidFgAcc1" presStyleIdx="2" presStyleCnt="3"/>
      <dgm:spPr/>
    </dgm:pt>
  </dgm:ptLst>
  <dgm:cxnLst>
    <dgm:cxn modelId="{1A77898D-F967-47E7-8A6D-52A0B51CA679}" srcId="{09F7A3DC-080C-4038-95A7-10251C63799B}" destId="{95D4D7F2-4219-4CD0-A737-7BD5987CA305}" srcOrd="2" destOrd="0" parTransId="{2121B888-48F3-435B-BB5D-451109F92F80}" sibTransId="{8C0D3F5F-41AF-43A8-86D2-DADBD6FA1C7B}"/>
    <dgm:cxn modelId="{B1D15EE2-CA35-44C5-9E17-FE3D7D498762}" type="presOf" srcId="{8264763D-C824-426B-9710-DBEC896274BD}" destId="{BE05B44C-BE8F-49A6-8ECE-7B1EDAA66700}" srcOrd="0" destOrd="0" presId="urn:microsoft.com/office/officeart/2008/layout/VerticalCurvedList"/>
    <dgm:cxn modelId="{CB17054B-3673-49FB-B852-B738BF13EF19}" srcId="{09F7A3DC-080C-4038-95A7-10251C63799B}" destId="{8264763D-C824-426B-9710-DBEC896274BD}" srcOrd="1" destOrd="0" parTransId="{307DE883-79B3-484F-8F03-E3211B4C1794}" sibTransId="{7B847E6A-C383-4010-BE7D-057BE95EE4C4}"/>
    <dgm:cxn modelId="{2E479407-4651-4824-8069-75B872423CD8}" type="presOf" srcId="{09F7A3DC-080C-4038-95A7-10251C63799B}" destId="{416FE622-7979-41D2-9DBB-DCCDBFC2CBCF}" srcOrd="0" destOrd="0" presId="urn:microsoft.com/office/officeart/2008/layout/VerticalCurvedList"/>
    <dgm:cxn modelId="{FAA7C1B7-7366-49A5-979D-B59473B2F957}" type="presOf" srcId="{9E5492FD-8372-459E-8843-28E73001F240}" destId="{5E760092-9127-4521-AD9C-0957C0284769}" srcOrd="0" destOrd="0" presId="urn:microsoft.com/office/officeart/2008/layout/VerticalCurvedList"/>
    <dgm:cxn modelId="{47B4F5F8-E2CD-4F18-9F78-BE7F16ACC63C}" type="presOf" srcId="{95D4D7F2-4219-4CD0-A737-7BD5987CA305}" destId="{9BEA4E66-4761-4656-9DA6-1063A69D3651}" srcOrd="0" destOrd="0" presId="urn:microsoft.com/office/officeart/2008/layout/VerticalCurvedList"/>
    <dgm:cxn modelId="{A6681EF3-EC1D-45EC-96C3-0EE163845F21}" srcId="{09F7A3DC-080C-4038-95A7-10251C63799B}" destId="{9E5492FD-8372-459E-8843-28E73001F240}" srcOrd="0" destOrd="0" parTransId="{EFB47619-A0A8-46E5-99E5-2FCBBC96FB4E}" sibTransId="{3A652C9A-B0EF-4F14-91B5-E1474B106694}"/>
    <dgm:cxn modelId="{2D6BBFBD-0DF1-4910-A75A-3B5434B841D5}" type="presOf" srcId="{3A652C9A-B0EF-4F14-91B5-E1474B106694}" destId="{6D3E7725-7E25-4090-895E-1AEF120EAE55}" srcOrd="0" destOrd="0" presId="urn:microsoft.com/office/officeart/2008/layout/VerticalCurvedList"/>
    <dgm:cxn modelId="{9D62A485-0E50-4E8E-A77D-45154E49B409}" type="presParOf" srcId="{416FE622-7979-41D2-9DBB-DCCDBFC2CBCF}" destId="{A8B4F10E-CD7F-4289-B1F5-F9F6D2C4F0A6}" srcOrd="0" destOrd="0" presId="urn:microsoft.com/office/officeart/2008/layout/VerticalCurvedList"/>
    <dgm:cxn modelId="{B5DB293B-3A0B-4DCE-9335-D231B74721DC}" type="presParOf" srcId="{A8B4F10E-CD7F-4289-B1F5-F9F6D2C4F0A6}" destId="{D5859190-9436-4635-ADFD-63C68D24EAE9}" srcOrd="0" destOrd="0" presId="urn:microsoft.com/office/officeart/2008/layout/VerticalCurvedList"/>
    <dgm:cxn modelId="{B5333327-CAED-4068-B8C3-C0D9ED077D46}" type="presParOf" srcId="{D5859190-9436-4635-ADFD-63C68D24EAE9}" destId="{5BFCA1CD-2C19-4904-8EED-C710B5891DA4}" srcOrd="0" destOrd="0" presId="urn:microsoft.com/office/officeart/2008/layout/VerticalCurvedList"/>
    <dgm:cxn modelId="{EC45F847-983F-4E66-8A21-A8994AF5D4A9}" type="presParOf" srcId="{D5859190-9436-4635-ADFD-63C68D24EAE9}" destId="{6D3E7725-7E25-4090-895E-1AEF120EAE55}" srcOrd="1" destOrd="0" presId="urn:microsoft.com/office/officeart/2008/layout/VerticalCurvedList"/>
    <dgm:cxn modelId="{544425AF-C022-477A-B1F8-169C422AFB6A}" type="presParOf" srcId="{D5859190-9436-4635-ADFD-63C68D24EAE9}" destId="{0E7C584E-7238-4DED-9E36-CA90B87D0E69}" srcOrd="2" destOrd="0" presId="urn:microsoft.com/office/officeart/2008/layout/VerticalCurvedList"/>
    <dgm:cxn modelId="{01277B2F-2A71-4739-9B67-DE9AE9CF3438}" type="presParOf" srcId="{D5859190-9436-4635-ADFD-63C68D24EAE9}" destId="{7595F33C-E65D-49D8-9A2F-5B3AA3B80241}" srcOrd="3" destOrd="0" presId="urn:microsoft.com/office/officeart/2008/layout/VerticalCurvedList"/>
    <dgm:cxn modelId="{2EFE2BC5-C673-495C-835C-1C95C0EECA9F}" type="presParOf" srcId="{A8B4F10E-CD7F-4289-B1F5-F9F6D2C4F0A6}" destId="{5E760092-9127-4521-AD9C-0957C0284769}" srcOrd="1" destOrd="0" presId="urn:microsoft.com/office/officeart/2008/layout/VerticalCurvedList"/>
    <dgm:cxn modelId="{FFCE83B8-9F20-4ECA-845B-ED6CEF61AA8B}" type="presParOf" srcId="{A8B4F10E-CD7F-4289-B1F5-F9F6D2C4F0A6}" destId="{35CE1D0A-9489-47A1-B336-AC35B2150EBE}" srcOrd="2" destOrd="0" presId="urn:microsoft.com/office/officeart/2008/layout/VerticalCurvedList"/>
    <dgm:cxn modelId="{8EC73CB8-01BB-4245-B70C-376EC542E7A2}" type="presParOf" srcId="{35CE1D0A-9489-47A1-B336-AC35B2150EBE}" destId="{A107119A-6148-46FE-8DA4-DD5ACDFF2620}" srcOrd="0" destOrd="0" presId="urn:microsoft.com/office/officeart/2008/layout/VerticalCurvedList"/>
    <dgm:cxn modelId="{5B63B50F-5ECE-4DE5-852D-6CF2C05C4428}" type="presParOf" srcId="{A8B4F10E-CD7F-4289-B1F5-F9F6D2C4F0A6}" destId="{BE05B44C-BE8F-49A6-8ECE-7B1EDAA66700}" srcOrd="3" destOrd="0" presId="urn:microsoft.com/office/officeart/2008/layout/VerticalCurvedList"/>
    <dgm:cxn modelId="{AD0D3C1C-FA75-46BC-B39D-729A6BA91F8D}" type="presParOf" srcId="{A8B4F10E-CD7F-4289-B1F5-F9F6D2C4F0A6}" destId="{87F857D4-5848-41CE-898C-9F5BD945AEF6}" srcOrd="4" destOrd="0" presId="urn:microsoft.com/office/officeart/2008/layout/VerticalCurvedList"/>
    <dgm:cxn modelId="{BF4EDFBE-38A1-48E6-BB44-AB5A8CBAEEF6}" type="presParOf" srcId="{87F857D4-5848-41CE-898C-9F5BD945AEF6}" destId="{B354FC63-3879-40A6-A612-CF07C216714F}" srcOrd="0" destOrd="0" presId="urn:microsoft.com/office/officeart/2008/layout/VerticalCurvedList"/>
    <dgm:cxn modelId="{F335593A-F202-4B11-A39C-67D0B5DD068D}" type="presParOf" srcId="{A8B4F10E-CD7F-4289-B1F5-F9F6D2C4F0A6}" destId="{9BEA4E66-4761-4656-9DA6-1063A69D3651}" srcOrd="5" destOrd="0" presId="urn:microsoft.com/office/officeart/2008/layout/VerticalCurvedList"/>
    <dgm:cxn modelId="{3915A051-6834-4EE6-B785-D2813EDAC69D}" type="presParOf" srcId="{A8B4F10E-CD7F-4289-B1F5-F9F6D2C4F0A6}" destId="{E49E3DE8-8F0F-4CDC-9182-05C08D4E3FB4}" srcOrd="6" destOrd="0" presId="urn:microsoft.com/office/officeart/2008/layout/VerticalCurvedList"/>
    <dgm:cxn modelId="{E8DBF1FC-2F7E-4628-AC61-3BD45CB54588}" type="presParOf" srcId="{E49E3DE8-8F0F-4CDC-9182-05C08D4E3FB4}" destId="{E13C17F7-D492-47A8-99E6-BCCF73D7FC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F7A3DC-080C-4038-95A7-10251C6379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492FD-8372-459E-8843-28E73001F240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организовать информирование обучающихся и их родителей, выпускников прошлых лет по вопросам проведения ГИА в марте-апреле 2017 года, в основной период и дополнительный период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EFB47619-A0A8-46E5-99E5-2FCBBC96FB4E}" type="par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3A652C9A-B0EF-4F14-91B5-E1474B106694}" type="sib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8264763D-C824-426B-9710-DBEC896274BD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в 2016-2017 учебном году размещать информацию в информационно-телекоммуникационной сети «Интернет» на сайтах образовательных организаций, средствах массовой информации муниципального образования по вопросам проведения государственной итоговой аттестации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307DE883-79B3-484F-8F03-E3211B4C1794}" type="par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7B847E6A-C383-4010-BE7D-057BE95EE4C4}" type="sib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95D4D7F2-4219-4CD0-A737-7BD5987CA305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организовать работу по переходу на проведение ЕГЭ в 2017-2018 гг. по новым технологиям «Печать контрольно-измерительных материалов в пунктах проведения экзаменов» и «Сканирование экзаменационных работ участников ЕГЭ в  пунктах проведения экзаменов»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2121B888-48F3-435B-BB5D-451109F92F80}" type="par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8C0D3F5F-41AF-43A8-86D2-DADBD6FA1C7B}" type="sib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416FE622-7979-41D2-9DBB-DCCDBFC2CBCF}" type="pres">
      <dgm:prSet presAssocID="{09F7A3DC-080C-4038-95A7-10251C6379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B4F10E-CD7F-4289-B1F5-F9F6D2C4F0A6}" type="pres">
      <dgm:prSet presAssocID="{09F7A3DC-080C-4038-95A7-10251C63799B}" presName="Name1" presStyleCnt="0"/>
      <dgm:spPr/>
    </dgm:pt>
    <dgm:pt modelId="{D5859190-9436-4635-ADFD-63C68D24EAE9}" type="pres">
      <dgm:prSet presAssocID="{09F7A3DC-080C-4038-95A7-10251C63799B}" presName="cycle" presStyleCnt="0"/>
      <dgm:spPr/>
    </dgm:pt>
    <dgm:pt modelId="{5BFCA1CD-2C19-4904-8EED-C710B5891DA4}" type="pres">
      <dgm:prSet presAssocID="{09F7A3DC-080C-4038-95A7-10251C63799B}" presName="srcNode" presStyleLbl="node1" presStyleIdx="0" presStyleCnt="3"/>
      <dgm:spPr/>
    </dgm:pt>
    <dgm:pt modelId="{6D3E7725-7E25-4090-895E-1AEF120EAE55}" type="pres">
      <dgm:prSet presAssocID="{09F7A3DC-080C-4038-95A7-10251C63799B}" presName="conn" presStyleLbl="parChTrans1D2" presStyleIdx="0" presStyleCnt="1"/>
      <dgm:spPr/>
      <dgm:t>
        <a:bodyPr/>
        <a:lstStyle/>
        <a:p>
          <a:endParaRPr lang="ru-RU"/>
        </a:p>
      </dgm:t>
    </dgm:pt>
    <dgm:pt modelId="{0E7C584E-7238-4DED-9E36-CA90B87D0E69}" type="pres">
      <dgm:prSet presAssocID="{09F7A3DC-080C-4038-95A7-10251C63799B}" presName="extraNode" presStyleLbl="node1" presStyleIdx="0" presStyleCnt="3"/>
      <dgm:spPr/>
    </dgm:pt>
    <dgm:pt modelId="{7595F33C-E65D-49D8-9A2F-5B3AA3B80241}" type="pres">
      <dgm:prSet presAssocID="{09F7A3DC-080C-4038-95A7-10251C63799B}" presName="dstNode" presStyleLbl="node1" presStyleIdx="0" presStyleCnt="3"/>
      <dgm:spPr/>
    </dgm:pt>
    <dgm:pt modelId="{5E760092-9127-4521-AD9C-0957C0284769}" type="pres">
      <dgm:prSet presAssocID="{9E5492FD-8372-459E-8843-28E73001F240}" presName="text_1" presStyleLbl="node1" presStyleIdx="0" presStyleCnt="3" custScaleY="159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E1D0A-9489-47A1-B336-AC35B2150EBE}" type="pres">
      <dgm:prSet presAssocID="{9E5492FD-8372-459E-8843-28E73001F240}" presName="accent_1" presStyleCnt="0"/>
      <dgm:spPr/>
    </dgm:pt>
    <dgm:pt modelId="{A107119A-6148-46FE-8DA4-DD5ACDFF2620}" type="pres">
      <dgm:prSet presAssocID="{9E5492FD-8372-459E-8843-28E73001F240}" presName="accentRepeatNode" presStyleLbl="solidFgAcc1" presStyleIdx="0" presStyleCnt="3"/>
      <dgm:spPr/>
    </dgm:pt>
    <dgm:pt modelId="{BE05B44C-BE8F-49A6-8ECE-7B1EDAA66700}" type="pres">
      <dgm:prSet presAssocID="{8264763D-C824-426B-9710-DBEC896274BD}" presName="text_2" presStyleLbl="node1" presStyleIdx="1" presStyleCnt="3" custScaleY="147763" custLinFactNeighborX="-766" custLinFactNeighborY="5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57D4-5848-41CE-898C-9F5BD945AEF6}" type="pres">
      <dgm:prSet presAssocID="{8264763D-C824-426B-9710-DBEC896274BD}" presName="accent_2" presStyleCnt="0"/>
      <dgm:spPr/>
    </dgm:pt>
    <dgm:pt modelId="{B354FC63-3879-40A6-A612-CF07C216714F}" type="pres">
      <dgm:prSet presAssocID="{8264763D-C824-426B-9710-DBEC896274BD}" presName="accentRepeatNode" presStyleLbl="solidFgAcc1" presStyleIdx="1" presStyleCnt="3" custLinFactNeighborX="704"/>
      <dgm:spPr/>
    </dgm:pt>
    <dgm:pt modelId="{9BEA4E66-4761-4656-9DA6-1063A69D3651}" type="pres">
      <dgm:prSet presAssocID="{95D4D7F2-4219-4CD0-A737-7BD5987CA305}" presName="text_3" presStyleLbl="node1" presStyleIdx="2" presStyleCnt="3" custScaleY="166586" custLinFactNeighborX="-277" custLinFactNeighborY="16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E3DE8-8F0F-4CDC-9182-05C08D4E3FB4}" type="pres">
      <dgm:prSet presAssocID="{95D4D7F2-4219-4CD0-A737-7BD5987CA305}" presName="accent_3" presStyleCnt="0"/>
      <dgm:spPr/>
    </dgm:pt>
    <dgm:pt modelId="{E13C17F7-D492-47A8-99E6-BCCF73D7FC3D}" type="pres">
      <dgm:prSet presAssocID="{95D4D7F2-4219-4CD0-A737-7BD5987CA305}" presName="accentRepeatNode" presStyleLbl="solidFgAcc1" presStyleIdx="2" presStyleCnt="3"/>
      <dgm:spPr/>
    </dgm:pt>
  </dgm:ptLst>
  <dgm:cxnLst>
    <dgm:cxn modelId="{D864F450-B662-42D2-A2FC-4B1ACB4ABF59}" type="presOf" srcId="{95D4D7F2-4219-4CD0-A737-7BD5987CA305}" destId="{9BEA4E66-4761-4656-9DA6-1063A69D3651}" srcOrd="0" destOrd="0" presId="urn:microsoft.com/office/officeart/2008/layout/VerticalCurvedList"/>
    <dgm:cxn modelId="{A6681EF3-EC1D-45EC-96C3-0EE163845F21}" srcId="{09F7A3DC-080C-4038-95A7-10251C63799B}" destId="{9E5492FD-8372-459E-8843-28E73001F240}" srcOrd="0" destOrd="0" parTransId="{EFB47619-A0A8-46E5-99E5-2FCBBC96FB4E}" sibTransId="{3A652C9A-B0EF-4F14-91B5-E1474B106694}"/>
    <dgm:cxn modelId="{1A77898D-F967-47E7-8A6D-52A0B51CA679}" srcId="{09F7A3DC-080C-4038-95A7-10251C63799B}" destId="{95D4D7F2-4219-4CD0-A737-7BD5987CA305}" srcOrd="2" destOrd="0" parTransId="{2121B888-48F3-435B-BB5D-451109F92F80}" sibTransId="{8C0D3F5F-41AF-43A8-86D2-DADBD6FA1C7B}"/>
    <dgm:cxn modelId="{202A2508-5D73-460F-9636-D695D4F7013E}" type="presOf" srcId="{09F7A3DC-080C-4038-95A7-10251C63799B}" destId="{416FE622-7979-41D2-9DBB-DCCDBFC2CBCF}" srcOrd="0" destOrd="0" presId="urn:microsoft.com/office/officeart/2008/layout/VerticalCurvedList"/>
    <dgm:cxn modelId="{CB17054B-3673-49FB-B852-B738BF13EF19}" srcId="{09F7A3DC-080C-4038-95A7-10251C63799B}" destId="{8264763D-C824-426B-9710-DBEC896274BD}" srcOrd="1" destOrd="0" parTransId="{307DE883-79B3-484F-8F03-E3211B4C1794}" sibTransId="{7B847E6A-C383-4010-BE7D-057BE95EE4C4}"/>
    <dgm:cxn modelId="{848B9149-6061-41A3-85AD-2CFF206317A5}" type="presOf" srcId="{8264763D-C824-426B-9710-DBEC896274BD}" destId="{BE05B44C-BE8F-49A6-8ECE-7B1EDAA66700}" srcOrd="0" destOrd="0" presId="urn:microsoft.com/office/officeart/2008/layout/VerticalCurvedList"/>
    <dgm:cxn modelId="{055806D7-434E-4CFF-9373-CA1DDE2127E0}" type="presOf" srcId="{3A652C9A-B0EF-4F14-91B5-E1474B106694}" destId="{6D3E7725-7E25-4090-895E-1AEF120EAE55}" srcOrd="0" destOrd="0" presId="urn:microsoft.com/office/officeart/2008/layout/VerticalCurvedList"/>
    <dgm:cxn modelId="{FA63212D-4065-4F5D-A9AB-00D86B494015}" type="presOf" srcId="{9E5492FD-8372-459E-8843-28E73001F240}" destId="{5E760092-9127-4521-AD9C-0957C0284769}" srcOrd="0" destOrd="0" presId="urn:microsoft.com/office/officeart/2008/layout/VerticalCurvedList"/>
    <dgm:cxn modelId="{42B7CC8A-3FC3-4785-A85B-9340D9137C85}" type="presParOf" srcId="{416FE622-7979-41D2-9DBB-DCCDBFC2CBCF}" destId="{A8B4F10E-CD7F-4289-B1F5-F9F6D2C4F0A6}" srcOrd="0" destOrd="0" presId="urn:microsoft.com/office/officeart/2008/layout/VerticalCurvedList"/>
    <dgm:cxn modelId="{E055AC53-F87D-457D-B915-39812D3E0F0B}" type="presParOf" srcId="{A8B4F10E-CD7F-4289-B1F5-F9F6D2C4F0A6}" destId="{D5859190-9436-4635-ADFD-63C68D24EAE9}" srcOrd="0" destOrd="0" presId="urn:microsoft.com/office/officeart/2008/layout/VerticalCurvedList"/>
    <dgm:cxn modelId="{A187FFE3-7C39-4197-830D-987C42A8FB88}" type="presParOf" srcId="{D5859190-9436-4635-ADFD-63C68D24EAE9}" destId="{5BFCA1CD-2C19-4904-8EED-C710B5891DA4}" srcOrd="0" destOrd="0" presId="urn:microsoft.com/office/officeart/2008/layout/VerticalCurvedList"/>
    <dgm:cxn modelId="{4D399AF3-E68B-40DC-88D8-FBEE5FA6410D}" type="presParOf" srcId="{D5859190-9436-4635-ADFD-63C68D24EAE9}" destId="{6D3E7725-7E25-4090-895E-1AEF120EAE55}" srcOrd="1" destOrd="0" presId="urn:microsoft.com/office/officeart/2008/layout/VerticalCurvedList"/>
    <dgm:cxn modelId="{52EFAC14-2676-4ADF-B448-5D3F1B5C8917}" type="presParOf" srcId="{D5859190-9436-4635-ADFD-63C68D24EAE9}" destId="{0E7C584E-7238-4DED-9E36-CA90B87D0E69}" srcOrd="2" destOrd="0" presId="urn:microsoft.com/office/officeart/2008/layout/VerticalCurvedList"/>
    <dgm:cxn modelId="{1BAB8DC4-6F2B-4101-A165-2EB3ED41328E}" type="presParOf" srcId="{D5859190-9436-4635-ADFD-63C68D24EAE9}" destId="{7595F33C-E65D-49D8-9A2F-5B3AA3B80241}" srcOrd="3" destOrd="0" presId="urn:microsoft.com/office/officeart/2008/layout/VerticalCurvedList"/>
    <dgm:cxn modelId="{631B4473-611C-431D-8DA9-44B37B55B294}" type="presParOf" srcId="{A8B4F10E-CD7F-4289-B1F5-F9F6D2C4F0A6}" destId="{5E760092-9127-4521-AD9C-0957C0284769}" srcOrd="1" destOrd="0" presId="urn:microsoft.com/office/officeart/2008/layout/VerticalCurvedList"/>
    <dgm:cxn modelId="{15300176-1DF3-403A-9557-DA5C9A6E4361}" type="presParOf" srcId="{A8B4F10E-CD7F-4289-B1F5-F9F6D2C4F0A6}" destId="{35CE1D0A-9489-47A1-B336-AC35B2150EBE}" srcOrd="2" destOrd="0" presId="urn:microsoft.com/office/officeart/2008/layout/VerticalCurvedList"/>
    <dgm:cxn modelId="{10E43804-C028-416C-B89D-382DE8807A73}" type="presParOf" srcId="{35CE1D0A-9489-47A1-B336-AC35B2150EBE}" destId="{A107119A-6148-46FE-8DA4-DD5ACDFF2620}" srcOrd="0" destOrd="0" presId="urn:microsoft.com/office/officeart/2008/layout/VerticalCurvedList"/>
    <dgm:cxn modelId="{C1C3C6B8-A8B0-42D1-BA88-584DF66F6870}" type="presParOf" srcId="{A8B4F10E-CD7F-4289-B1F5-F9F6D2C4F0A6}" destId="{BE05B44C-BE8F-49A6-8ECE-7B1EDAA66700}" srcOrd="3" destOrd="0" presId="urn:microsoft.com/office/officeart/2008/layout/VerticalCurvedList"/>
    <dgm:cxn modelId="{8BC716A1-F31F-485C-8FFB-07214EE2D83D}" type="presParOf" srcId="{A8B4F10E-CD7F-4289-B1F5-F9F6D2C4F0A6}" destId="{87F857D4-5848-41CE-898C-9F5BD945AEF6}" srcOrd="4" destOrd="0" presId="urn:microsoft.com/office/officeart/2008/layout/VerticalCurvedList"/>
    <dgm:cxn modelId="{6B5CC5EA-6D91-4A40-A431-6FB8D1843EF6}" type="presParOf" srcId="{87F857D4-5848-41CE-898C-9F5BD945AEF6}" destId="{B354FC63-3879-40A6-A612-CF07C216714F}" srcOrd="0" destOrd="0" presId="urn:microsoft.com/office/officeart/2008/layout/VerticalCurvedList"/>
    <dgm:cxn modelId="{2DE85813-F986-4607-AD39-88198C87AEA5}" type="presParOf" srcId="{A8B4F10E-CD7F-4289-B1F5-F9F6D2C4F0A6}" destId="{9BEA4E66-4761-4656-9DA6-1063A69D3651}" srcOrd="5" destOrd="0" presId="urn:microsoft.com/office/officeart/2008/layout/VerticalCurvedList"/>
    <dgm:cxn modelId="{16BF5FBB-3A36-4196-A482-109979A5F562}" type="presParOf" srcId="{A8B4F10E-CD7F-4289-B1F5-F9F6D2C4F0A6}" destId="{E49E3DE8-8F0F-4CDC-9182-05C08D4E3FB4}" srcOrd="6" destOrd="0" presId="urn:microsoft.com/office/officeart/2008/layout/VerticalCurvedList"/>
    <dgm:cxn modelId="{87444A0D-3A69-4C70-8369-23EFC385CF13}" type="presParOf" srcId="{E49E3DE8-8F0F-4CDC-9182-05C08D4E3FB4}" destId="{E13C17F7-D492-47A8-99E6-BCCF73D7FC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F7A3DC-080C-4038-95A7-10251C6379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492FD-8372-459E-8843-28E73001F240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организовать проведение общешкольных родительских собраний по вопросам организации и проведения ГИА в 2017 году (о недопустимости использования мобильных телефонов и письменных заметок обучающимися на экзаменах, о выборе учебных предметов для сдачи ГИА и др.)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EFB47619-A0A8-46E5-99E5-2FCBBC96FB4E}" type="par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3A652C9A-B0EF-4F14-91B5-E1474B106694}" type="sibTrans" cxnId="{A6681EF3-EC1D-45EC-96C3-0EE163845F21}">
      <dgm:prSet/>
      <dgm:spPr/>
      <dgm:t>
        <a:bodyPr/>
        <a:lstStyle/>
        <a:p>
          <a:pPr algn="ctr"/>
          <a:endParaRPr lang="ru-RU"/>
        </a:p>
      </dgm:t>
    </dgm:pt>
    <dgm:pt modelId="{8264763D-C824-426B-9710-DBEC896274BD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ежемесячно проводить мониторинг выпускников, которые по разным причинам перешли в другие школы (на территории Пензенской области или прибывшие из других субъектов Российской Федерации)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307DE883-79B3-484F-8F03-E3211B4C1794}" type="par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7B847E6A-C383-4010-BE7D-057BE95EE4C4}" type="sibTrans" cxnId="{CB17054B-3673-49FB-B852-B738BF13EF19}">
      <dgm:prSet/>
      <dgm:spPr/>
      <dgm:t>
        <a:bodyPr/>
        <a:lstStyle/>
        <a:p>
          <a:pPr algn="ctr"/>
          <a:endParaRPr lang="ru-RU"/>
        </a:p>
      </dgm:t>
    </dgm:pt>
    <dgm:pt modelId="{95D4D7F2-4219-4CD0-A737-7BD5987CA305}">
      <dgm:prSet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2">
                  <a:lumMod val="25000"/>
                </a:schemeClr>
              </a:solidFill>
            </a:rPr>
            <a:t>в 2016-2017 учебном году продолжить реализацию комплекса мероприятий, направленных на привлечение обучающихся и выпускников общеобразовательных организаций и профессиональных образовательных организаций Пензенской области для обучения в образовательных организациях высшего образования, расположенных на территории Пензенской области</a:t>
          </a:r>
          <a:endParaRPr lang="ru-RU" sz="1800" b="1" dirty="0">
            <a:solidFill>
              <a:schemeClr val="accent2">
                <a:lumMod val="25000"/>
              </a:schemeClr>
            </a:solidFill>
          </a:endParaRPr>
        </a:p>
      </dgm:t>
    </dgm:pt>
    <dgm:pt modelId="{2121B888-48F3-435B-BB5D-451109F92F80}" type="par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8C0D3F5F-41AF-43A8-86D2-DADBD6FA1C7B}" type="sibTrans" cxnId="{1A77898D-F967-47E7-8A6D-52A0B51CA679}">
      <dgm:prSet/>
      <dgm:spPr/>
      <dgm:t>
        <a:bodyPr/>
        <a:lstStyle/>
        <a:p>
          <a:pPr algn="ctr"/>
          <a:endParaRPr lang="ru-RU"/>
        </a:p>
      </dgm:t>
    </dgm:pt>
    <dgm:pt modelId="{416FE622-7979-41D2-9DBB-DCCDBFC2CBCF}" type="pres">
      <dgm:prSet presAssocID="{09F7A3DC-080C-4038-95A7-10251C6379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B4F10E-CD7F-4289-B1F5-F9F6D2C4F0A6}" type="pres">
      <dgm:prSet presAssocID="{09F7A3DC-080C-4038-95A7-10251C63799B}" presName="Name1" presStyleCnt="0"/>
      <dgm:spPr/>
    </dgm:pt>
    <dgm:pt modelId="{D5859190-9436-4635-ADFD-63C68D24EAE9}" type="pres">
      <dgm:prSet presAssocID="{09F7A3DC-080C-4038-95A7-10251C63799B}" presName="cycle" presStyleCnt="0"/>
      <dgm:spPr/>
    </dgm:pt>
    <dgm:pt modelId="{5BFCA1CD-2C19-4904-8EED-C710B5891DA4}" type="pres">
      <dgm:prSet presAssocID="{09F7A3DC-080C-4038-95A7-10251C63799B}" presName="srcNode" presStyleLbl="node1" presStyleIdx="0" presStyleCnt="3"/>
      <dgm:spPr/>
    </dgm:pt>
    <dgm:pt modelId="{6D3E7725-7E25-4090-895E-1AEF120EAE55}" type="pres">
      <dgm:prSet presAssocID="{09F7A3DC-080C-4038-95A7-10251C63799B}" presName="conn" presStyleLbl="parChTrans1D2" presStyleIdx="0" presStyleCnt="1"/>
      <dgm:spPr/>
      <dgm:t>
        <a:bodyPr/>
        <a:lstStyle/>
        <a:p>
          <a:endParaRPr lang="ru-RU"/>
        </a:p>
      </dgm:t>
    </dgm:pt>
    <dgm:pt modelId="{0E7C584E-7238-4DED-9E36-CA90B87D0E69}" type="pres">
      <dgm:prSet presAssocID="{09F7A3DC-080C-4038-95A7-10251C63799B}" presName="extraNode" presStyleLbl="node1" presStyleIdx="0" presStyleCnt="3"/>
      <dgm:spPr/>
    </dgm:pt>
    <dgm:pt modelId="{7595F33C-E65D-49D8-9A2F-5B3AA3B80241}" type="pres">
      <dgm:prSet presAssocID="{09F7A3DC-080C-4038-95A7-10251C63799B}" presName="dstNode" presStyleLbl="node1" presStyleIdx="0" presStyleCnt="3"/>
      <dgm:spPr/>
    </dgm:pt>
    <dgm:pt modelId="{5E760092-9127-4521-AD9C-0957C0284769}" type="pres">
      <dgm:prSet presAssocID="{9E5492FD-8372-459E-8843-28E73001F240}" presName="text_1" presStyleLbl="node1" presStyleIdx="0" presStyleCnt="3" custScaleY="159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E1D0A-9489-47A1-B336-AC35B2150EBE}" type="pres">
      <dgm:prSet presAssocID="{9E5492FD-8372-459E-8843-28E73001F240}" presName="accent_1" presStyleCnt="0"/>
      <dgm:spPr/>
    </dgm:pt>
    <dgm:pt modelId="{A107119A-6148-46FE-8DA4-DD5ACDFF2620}" type="pres">
      <dgm:prSet presAssocID="{9E5492FD-8372-459E-8843-28E73001F240}" presName="accentRepeatNode" presStyleLbl="solidFgAcc1" presStyleIdx="0" presStyleCnt="3"/>
      <dgm:spPr/>
    </dgm:pt>
    <dgm:pt modelId="{BE05B44C-BE8F-49A6-8ECE-7B1EDAA66700}" type="pres">
      <dgm:prSet presAssocID="{8264763D-C824-426B-9710-DBEC896274BD}" presName="text_2" presStyleLbl="node1" presStyleIdx="1" presStyleCnt="3" custScaleY="139125" custLinFactNeighborX="-2716" custLinFactNeighborY="-7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57D4-5848-41CE-898C-9F5BD945AEF6}" type="pres">
      <dgm:prSet presAssocID="{8264763D-C824-426B-9710-DBEC896274BD}" presName="accent_2" presStyleCnt="0"/>
      <dgm:spPr/>
    </dgm:pt>
    <dgm:pt modelId="{B354FC63-3879-40A6-A612-CF07C216714F}" type="pres">
      <dgm:prSet presAssocID="{8264763D-C824-426B-9710-DBEC896274BD}" presName="accentRepeatNode" presStyleLbl="solidFgAcc1" presStyleIdx="1" presStyleCnt="3" custLinFactNeighborX="704"/>
      <dgm:spPr/>
    </dgm:pt>
    <dgm:pt modelId="{9BEA4E66-4761-4656-9DA6-1063A69D3651}" type="pres">
      <dgm:prSet presAssocID="{95D4D7F2-4219-4CD0-A737-7BD5987CA305}" presName="text_3" presStyleLbl="node1" presStyleIdx="2" presStyleCnt="3" custScaleY="187520" custLinFactNeighborX="-277" custLinFactNeighborY="17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E3DE8-8F0F-4CDC-9182-05C08D4E3FB4}" type="pres">
      <dgm:prSet presAssocID="{95D4D7F2-4219-4CD0-A737-7BD5987CA305}" presName="accent_3" presStyleCnt="0"/>
      <dgm:spPr/>
    </dgm:pt>
    <dgm:pt modelId="{E13C17F7-D492-47A8-99E6-BCCF73D7FC3D}" type="pres">
      <dgm:prSet presAssocID="{95D4D7F2-4219-4CD0-A737-7BD5987CA305}" presName="accentRepeatNode" presStyleLbl="solidFgAcc1" presStyleIdx="2" presStyleCnt="3"/>
      <dgm:spPr/>
    </dgm:pt>
  </dgm:ptLst>
  <dgm:cxnLst>
    <dgm:cxn modelId="{A6681EF3-EC1D-45EC-96C3-0EE163845F21}" srcId="{09F7A3DC-080C-4038-95A7-10251C63799B}" destId="{9E5492FD-8372-459E-8843-28E73001F240}" srcOrd="0" destOrd="0" parTransId="{EFB47619-A0A8-46E5-99E5-2FCBBC96FB4E}" sibTransId="{3A652C9A-B0EF-4F14-91B5-E1474B106694}"/>
    <dgm:cxn modelId="{1A77898D-F967-47E7-8A6D-52A0B51CA679}" srcId="{09F7A3DC-080C-4038-95A7-10251C63799B}" destId="{95D4D7F2-4219-4CD0-A737-7BD5987CA305}" srcOrd="2" destOrd="0" parTransId="{2121B888-48F3-435B-BB5D-451109F92F80}" sibTransId="{8C0D3F5F-41AF-43A8-86D2-DADBD6FA1C7B}"/>
    <dgm:cxn modelId="{BA0621E9-E79B-45E7-B92A-72B58CDBB91A}" type="presOf" srcId="{8264763D-C824-426B-9710-DBEC896274BD}" destId="{BE05B44C-BE8F-49A6-8ECE-7B1EDAA66700}" srcOrd="0" destOrd="0" presId="urn:microsoft.com/office/officeart/2008/layout/VerticalCurvedList"/>
    <dgm:cxn modelId="{CB17054B-3673-49FB-B852-B738BF13EF19}" srcId="{09F7A3DC-080C-4038-95A7-10251C63799B}" destId="{8264763D-C824-426B-9710-DBEC896274BD}" srcOrd="1" destOrd="0" parTransId="{307DE883-79B3-484F-8F03-E3211B4C1794}" sibTransId="{7B847E6A-C383-4010-BE7D-057BE95EE4C4}"/>
    <dgm:cxn modelId="{87E53C35-B807-44B2-A969-69AAD147B20D}" type="presOf" srcId="{95D4D7F2-4219-4CD0-A737-7BD5987CA305}" destId="{9BEA4E66-4761-4656-9DA6-1063A69D3651}" srcOrd="0" destOrd="0" presId="urn:microsoft.com/office/officeart/2008/layout/VerticalCurvedList"/>
    <dgm:cxn modelId="{81830C03-0F5B-435D-90CB-BB726D372E87}" type="presOf" srcId="{09F7A3DC-080C-4038-95A7-10251C63799B}" destId="{416FE622-7979-41D2-9DBB-DCCDBFC2CBCF}" srcOrd="0" destOrd="0" presId="urn:microsoft.com/office/officeart/2008/layout/VerticalCurvedList"/>
    <dgm:cxn modelId="{0DA50AEF-4AE9-43E0-857D-A4C67B4FB9B3}" type="presOf" srcId="{3A652C9A-B0EF-4F14-91B5-E1474B106694}" destId="{6D3E7725-7E25-4090-895E-1AEF120EAE55}" srcOrd="0" destOrd="0" presId="urn:microsoft.com/office/officeart/2008/layout/VerticalCurvedList"/>
    <dgm:cxn modelId="{4F38D02F-B6CA-4BDC-8082-69CA512C93F7}" type="presOf" srcId="{9E5492FD-8372-459E-8843-28E73001F240}" destId="{5E760092-9127-4521-AD9C-0957C0284769}" srcOrd="0" destOrd="0" presId="urn:microsoft.com/office/officeart/2008/layout/VerticalCurvedList"/>
    <dgm:cxn modelId="{AFC76196-802D-4F0B-A066-E9796F1A9038}" type="presParOf" srcId="{416FE622-7979-41D2-9DBB-DCCDBFC2CBCF}" destId="{A8B4F10E-CD7F-4289-B1F5-F9F6D2C4F0A6}" srcOrd="0" destOrd="0" presId="urn:microsoft.com/office/officeart/2008/layout/VerticalCurvedList"/>
    <dgm:cxn modelId="{AC0278E6-F400-4D8C-B5FC-CF0AB12FAAAF}" type="presParOf" srcId="{A8B4F10E-CD7F-4289-B1F5-F9F6D2C4F0A6}" destId="{D5859190-9436-4635-ADFD-63C68D24EAE9}" srcOrd="0" destOrd="0" presId="urn:microsoft.com/office/officeart/2008/layout/VerticalCurvedList"/>
    <dgm:cxn modelId="{37175312-0196-4503-9CD5-F17FBDE172BE}" type="presParOf" srcId="{D5859190-9436-4635-ADFD-63C68D24EAE9}" destId="{5BFCA1CD-2C19-4904-8EED-C710B5891DA4}" srcOrd="0" destOrd="0" presId="urn:microsoft.com/office/officeart/2008/layout/VerticalCurvedList"/>
    <dgm:cxn modelId="{2F28ED2D-8961-403D-B9A5-069F15C94F40}" type="presParOf" srcId="{D5859190-9436-4635-ADFD-63C68D24EAE9}" destId="{6D3E7725-7E25-4090-895E-1AEF120EAE55}" srcOrd="1" destOrd="0" presId="urn:microsoft.com/office/officeart/2008/layout/VerticalCurvedList"/>
    <dgm:cxn modelId="{95A8C590-4B81-4AC2-9B0E-4B4C3A1E1ADC}" type="presParOf" srcId="{D5859190-9436-4635-ADFD-63C68D24EAE9}" destId="{0E7C584E-7238-4DED-9E36-CA90B87D0E69}" srcOrd="2" destOrd="0" presId="urn:microsoft.com/office/officeart/2008/layout/VerticalCurvedList"/>
    <dgm:cxn modelId="{EDA01318-B0A2-4357-9D01-0955728D9EB2}" type="presParOf" srcId="{D5859190-9436-4635-ADFD-63C68D24EAE9}" destId="{7595F33C-E65D-49D8-9A2F-5B3AA3B80241}" srcOrd="3" destOrd="0" presId="urn:microsoft.com/office/officeart/2008/layout/VerticalCurvedList"/>
    <dgm:cxn modelId="{F767F806-34CF-4620-BE87-0DC267C62E71}" type="presParOf" srcId="{A8B4F10E-CD7F-4289-B1F5-F9F6D2C4F0A6}" destId="{5E760092-9127-4521-AD9C-0957C0284769}" srcOrd="1" destOrd="0" presId="urn:microsoft.com/office/officeart/2008/layout/VerticalCurvedList"/>
    <dgm:cxn modelId="{CCD6F0E5-E5F4-4C55-A84D-DED828095A57}" type="presParOf" srcId="{A8B4F10E-CD7F-4289-B1F5-F9F6D2C4F0A6}" destId="{35CE1D0A-9489-47A1-B336-AC35B2150EBE}" srcOrd="2" destOrd="0" presId="urn:microsoft.com/office/officeart/2008/layout/VerticalCurvedList"/>
    <dgm:cxn modelId="{20580B76-DC26-4058-B526-CE135A2E6C48}" type="presParOf" srcId="{35CE1D0A-9489-47A1-B336-AC35B2150EBE}" destId="{A107119A-6148-46FE-8DA4-DD5ACDFF2620}" srcOrd="0" destOrd="0" presId="urn:microsoft.com/office/officeart/2008/layout/VerticalCurvedList"/>
    <dgm:cxn modelId="{C2C918B5-FD4D-4562-9845-B72D2E9D3260}" type="presParOf" srcId="{A8B4F10E-CD7F-4289-B1F5-F9F6D2C4F0A6}" destId="{BE05B44C-BE8F-49A6-8ECE-7B1EDAA66700}" srcOrd="3" destOrd="0" presId="urn:microsoft.com/office/officeart/2008/layout/VerticalCurvedList"/>
    <dgm:cxn modelId="{11B50996-4E9C-4554-8D63-B513A1CD7CB1}" type="presParOf" srcId="{A8B4F10E-CD7F-4289-B1F5-F9F6D2C4F0A6}" destId="{87F857D4-5848-41CE-898C-9F5BD945AEF6}" srcOrd="4" destOrd="0" presId="urn:microsoft.com/office/officeart/2008/layout/VerticalCurvedList"/>
    <dgm:cxn modelId="{0A4CC224-D404-4FD9-8CC3-DD9767ADE589}" type="presParOf" srcId="{87F857D4-5848-41CE-898C-9F5BD945AEF6}" destId="{B354FC63-3879-40A6-A612-CF07C216714F}" srcOrd="0" destOrd="0" presId="urn:microsoft.com/office/officeart/2008/layout/VerticalCurvedList"/>
    <dgm:cxn modelId="{DC835F98-752D-438D-98CD-5F50724FF373}" type="presParOf" srcId="{A8B4F10E-CD7F-4289-B1F5-F9F6D2C4F0A6}" destId="{9BEA4E66-4761-4656-9DA6-1063A69D3651}" srcOrd="5" destOrd="0" presId="urn:microsoft.com/office/officeart/2008/layout/VerticalCurvedList"/>
    <dgm:cxn modelId="{7674145F-E0AB-4F15-92AC-255FB266783C}" type="presParOf" srcId="{A8B4F10E-CD7F-4289-B1F5-F9F6D2C4F0A6}" destId="{E49E3DE8-8F0F-4CDC-9182-05C08D4E3FB4}" srcOrd="6" destOrd="0" presId="urn:microsoft.com/office/officeart/2008/layout/VerticalCurvedList"/>
    <dgm:cxn modelId="{E41D605C-020D-4052-9489-203494358C11}" type="presParOf" srcId="{E49E3DE8-8F0F-4CDC-9182-05C08D4E3FB4}" destId="{E13C17F7-D492-47A8-99E6-BCCF73D7FC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049" cy="494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5" tIns="45567" rIns="91135" bIns="455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152" y="1"/>
            <a:ext cx="2918048" cy="494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5" tIns="45567" rIns="91135" bIns="455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B9D359F-1DA8-48CA-971B-45A25EEF0D09}" type="datetimeFigureOut">
              <a:rPr lang="ru-RU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330"/>
            <a:ext cx="2918049" cy="494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5" tIns="45567" rIns="91135" bIns="455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5" tIns="45567" rIns="91135" bIns="455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863EE67-6E0A-4B7C-8284-24AC2F63B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7313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049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7" rIns="91135" bIns="4556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52" y="1"/>
            <a:ext cx="2918048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7" rIns="91135" bIns="455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794" y="4686735"/>
            <a:ext cx="5390175" cy="44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7" rIns="91135" bIns="45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330"/>
            <a:ext cx="2918049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7" rIns="91135" bIns="4556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5" tIns="45567" rIns="91135" bIns="455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2101CE-A7D2-4DEA-93E3-F5B7797F7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26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944826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10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825054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11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537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12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90798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2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47148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3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54260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4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6114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5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54963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6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274308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7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933022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8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64675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2" y="9370330"/>
            <a:ext cx="2918048" cy="4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5" tIns="45567" rIns="91135" bIns="45567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9</a:t>
            </a:fld>
            <a:endParaRPr lang="ru-RU" sz="120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41277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C1E4-9BB2-4447-9B0F-0886A01BCC42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A2B4-F8B0-44D0-86FE-C02676A93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79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96E6-02CA-44A8-9ACD-2E1EE8BCF4F9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B92E-1BB2-4AFD-AD80-A50A2FDBB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7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C8CF-63E3-4E48-B4C4-1B5B04EADCDA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7D7F-ECE4-4561-B532-B48A46DB5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70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D22B5-0B7E-4AAE-A939-DB5C95DF28AD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54E2-2C1F-4841-8C5F-26C96BFA3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45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A6D1-AA08-4366-9F89-C8A8693869EB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191B-2B98-4E0A-A37A-6D433F707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21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7BCD-D203-46A3-A125-231705A627EC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F705-138E-4DAB-8704-1C1420701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3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C385-D184-40A7-9C11-EF0DE63F0552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5490-B921-41E8-AD97-3AFB13624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349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6FE9-46E5-4221-92D6-141D353E639C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A786-9C33-4A65-9E14-A9DEE20DE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510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CAE9-6867-4905-85D5-B5A106378167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A953-8F8B-41CF-A1AB-C67361DBF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939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CF25-6555-4886-8A61-F9ED4028709A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7399-758F-48C2-8B11-77B3E5231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00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A3E52-89DD-461F-AFF0-A805E275A0E2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A628-E51C-4323-92E7-2F23667FD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39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5007F84-4E74-41CC-B2E9-FB83BBA3C36D}" type="datetime1">
              <a:rPr lang="ru-RU" smtClean="0"/>
              <a:pPr>
                <a:defRPr/>
              </a:pPr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B0B25F1-AADA-4511-B2CF-AF013B3AC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ЕГЭ по русскому языку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2011-2016гг. </a:t>
            </a: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1133141"/>
              </p:ext>
            </p:extLst>
          </p:nvPr>
        </p:nvGraphicFramePr>
        <p:xfrm>
          <a:off x="323528" y="1484784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383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43738723"/>
              </p:ext>
            </p:extLst>
          </p:nvPr>
        </p:nvGraphicFramePr>
        <p:xfrm>
          <a:off x="179512" y="1196752"/>
          <a:ext cx="8633254" cy="546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4193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791011638"/>
              </p:ext>
            </p:extLst>
          </p:nvPr>
        </p:nvGraphicFramePr>
        <p:xfrm>
          <a:off x="0" y="1124744"/>
          <a:ext cx="8633254" cy="546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7677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340929749"/>
              </p:ext>
            </p:extLst>
          </p:nvPr>
        </p:nvGraphicFramePr>
        <p:xfrm>
          <a:off x="179512" y="1196752"/>
          <a:ext cx="8633254" cy="546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6980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2051720" y="455587"/>
            <a:ext cx="6502479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ЕГЭ по математике профильный уровень 2011-2016гг. </a:t>
            </a:r>
          </a:p>
        </p:txBody>
      </p:sp>
      <p:graphicFrame>
        <p:nvGraphicFramePr>
          <p:cNvPr id="6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9399706"/>
              </p:ext>
            </p:extLst>
          </p:nvPr>
        </p:nvGraphicFramePr>
        <p:xfrm>
          <a:off x="323528" y="1633042"/>
          <a:ext cx="849694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344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6812487"/>
              </p:ext>
            </p:extLst>
          </p:nvPr>
        </p:nvGraphicFramePr>
        <p:xfrm>
          <a:off x="323530" y="1484784"/>
          <a:ext cx="8352926" cy="4924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73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8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30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510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участников в 2016 году, чел.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тестовый балл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участников ЕГЭ, набравших 100 баллов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Пенза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Пензенская обл.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64552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2144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72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69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 (профильный уровень)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1542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46,5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 (базовый уровень)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1490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4,2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4,2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1085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60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56,0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52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49,7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 и ИКТ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58,5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55,8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Биология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60,9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56,3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59,2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55,3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60,3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80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73,4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58,8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География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61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результаты ЕГЭ в 2016 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9376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результаты ЕГЭ в 2016 году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2465739"/>
              </p:ext>
            </p:extLst>
          </p:nvPr>
        </p:nvGraphicFramePr>
        <p:xfrm>
          <a:off x="467544" y="1556791"/>
          <a:ext cx="8162673" cy="464157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81626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0497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Результаты ЕГЭ в этом году лучше, чем в 2015 году по 5 предметам: русскому и английскому языкам, профильной и базовой математике, истории, информатике и ИКТ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043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Успешно сдали </a:t>
                      </a:r>
                      <a:r>
                        <a:rPr lang="ru-RU" sz="2000" b="1" kern="1200" smtClean="0">
                          <a:effectLst/>
                        </a:rPr>
                        <a:t>ЕГЭ 99,2 </a:t>
                      </a:r>
                      <a:r>
                        <a:rPr lang="ru-RU" sz="2000" b="1" kern="1200" dirty="0" smtClean="0">
                          <a:effectLst/>
                        </a:rPr>
                        <a:t>% выпускников 2016 года (в 2015 г. – 99,2%).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Без аттестатов в 2016 году - 17 выпускников из СОШ № 8, 51, ЦО – 15 чел.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В основной период – 30 чел.</a:t>
                      </a:r>
                      <a:r>
                        <a:rPr lang="ru-RU" sz="2000" b="1" kern="1200" baseline="0" dirty="0" smtClean="0">
                          <a:effectLst/>
                        </a:rPr>
                        <a:t> не справились с ЕГЭ из ОУ № 25 – 4 чел., по 1 чел. из 8, 11, 16, 26, 32, 40, 42, из ЦО- 18 чел. </a:t>
                      </a:r>
                      <a:endParaRPr lang="ru-RU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69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Отмечен небольшой рост числа </a:t>
                      </a:r>
                      <a:r>
                        <a:rPr lang="ru-RU" sz="2000" b="1" kern="1200" dirty="0" err="1" smtClean="0">
                          <a:effectLst/>
                        </a:rPr>
                        <a:t>высокобалльников</a:t>
                      </a:r>
                      <a:r>
                        <a:rPr lang="ru-RU" sz="2000" b="1" kern="1200" dirty="0" smtClean="0">
                          <a:effectLst/>
                        </a:rPr>
                        <a:t> (на 14%).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</a:rPr>
                        <a:t> Число выпускников, получивших 100 баллов, сократилось с 10 до 8.</a:t>
                      </a:r>
                      <a:endParaRPr lang="ru-RU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043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effectLst/>
                        </a:rPr>
                        <a:t>Существенно сократилось число участников, не преодолевших минимального порога  (106 чел., в 1,4 раза, на 30%)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3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результаты ЕГЭ в 2016 году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3284957"/>
              </p:ext>
            </p:extLst>
          </p:nvPr>
        </p:nvGraphicFramePr>
        <p:xfrm>
          <a:off x="539552" y="1412386"/>
          <a:ext cx="7920880" cy="49439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920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88792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effectLst/>
                        </a:rPr>
                        <a:t>Средний балл по биологии снизился на 2 балла, по химии – на 5 баллов, доля выпускников, не сдавших эти предметы увеличилась в среднем на 3,5 % 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7585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Математику базового уровня не сдали, как и в прошлом году, 30 выпускников (2%), средний балл составил 4,2 (в 2015 году – 3,98) и более 40% выпускников получили «пятерки» – 618 чел. (42%), в 2015 году – 285 чел., 29%. Профильный экзамен по математике не сдали 4,7 % выпускников (72 чел.), в прошлом году – 165 чел. (8,98%).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91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Снизился процент участников, не сдавших ЕГЭ по русскому языку, обществознанию и информатике и ИКТ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839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Зафиксировано два нарушения: на ЕГЭ по математике (профильный уровень) - использование письменных заметок (сигнал с портала Смотри ЕГЭ) и наличие телефона на ЕГЭ по обществознанию (из лицея № 29 и школы № 10)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23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255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2339752" y="429210"/>
            <a:ext cx="6264696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Муниципалитеты Пензенской области,</a:t>
            </a: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все выпускники получили аттестаты о среднем общем образовании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115132968"/>
              </p:ext>
            </p:extLst>
          </p:nvPr>
        </p:nvGraphicFramePr>
        <p:xfrm>
          <a:off x="323528" y="1988840"/>
          <a:ext cx="8481962" cy="400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1376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655168" y="301635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ЕГЭ 2017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734333602"/>
              </p:ext>
            </p:extLst>
          </p:nvPr>
        </p:nvGraphicFramePr>
        <p:xfrm>
          <a:off x="1547664" y="786606"/>
          <a:ext cx="5805635" cy="5954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6700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ЕГЭ 2017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2373811"/>
              </p:ext>
            </p:extLst>
          </p:nvPr>
        </p:nvGraphicFramePr>
        <p:xfrm>
          <a:off x="539552" y="1412386"/>
          <a:ext cx="7920880" cy="414933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920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88792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effectLst/>
                        </a:rPr>
                        <a:t>Обязательный переход на новые технологии в ППЭ: печать КИМ в аудиториях (ОУ № 7, 55), сканирование материалов и передача в РЦОИ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76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Предметы физика, химия, биология без тестовой части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91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Вносятся</a:t>
                      </a:r>
                      <a:r>
                        <a:rPr lang="ru-RU" sz="2000" kern="1200" baseline="0" dirty="0" smtClean="0">
                          <a:effectLst/>
                        </a:rPr>
                        <a:t> изменения в Порядок проведения ГИА в части повышения ответственности руководителей школ за работу организаторов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1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Не</a:t>
                      </a:r>
                      <a:r>
                        <a:rPr lang="ru-RU" sz="2000" kern="1200" baseline="0" dirty="0" smtClean="0">
                          <a:effectLst/>
                        </a:rPr>
                        <a:t>значительные изменения в бланке регистрации и бланке ответов № 1 (сокращены поля замены ответов)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839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Выпускники прошлых лет сдают</a:t>
                      </a:r>
                      <a:r>
                        <a:rPr lang="ru-RU" sz="2000" kern="1200" baseline="0" dirty="0" smtClean="0">
                          <a:effectLst/>
                        </a:rPr>
                        <a:t> ЕГЭ ТОЛЬКО в досрочный период или в резервные дни в отдельном ППЭ. Подают заявления в РЦОИ (</a:t>
                      </a:r>
                      <a:r>
                        <a:rPr lang="ru-RU" sz="2000" kern="1200" baseline="0" dirty="0" err="1" smtClean="0">
                          <a:effectLst/>
                        </a:rPr>
                        <a:t>ул.Попова</a:t>
                      </a:r>
                      <a:r>
                        <a:rPr lang="ru-RU" sz="2000" kern="1200" baseline="0" dirty="0" smtClean="0">
                          <a:effectLst/>
                        </a:rPr>
                        <a:t>, 40)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31" marR="40231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021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ge.edu.ru/common/img/img_2015/ege2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18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1929463" y="455587"/>
            <a:ext cx="7488832" cy="5044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ЕГЭ 2017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71025210"/>
              </p:ext>
            </p:extLst>
          </p:nvPr>
        </p:nvGraphicFramePr>
        <p:xfrm>
          <a:off x="251520" y="1298985"/>
          <a:ext cx="8633254" cy="546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8506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2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10496</TotalTime>
  <Words>970</Words>
  <Application>Microsoft Office PowerPoint</Application>
  <PresentationFormat>Экран (4:3)</PresentationFormat>
  <Paragraphs>161</Paragraphs>
  <Slides>12</Slides>
  <Notes>12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Минобрнауки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Пресс-служба</dc:creator>
  <cp:lastModifiedBy>Психолог</cp:lastModifiedBy>
  <cp:revision>632</cp:revision>
  <cp:lastPrinted>2016-11-24T10:45:26Z</cp:lastPrinted>
  <dcterms:created xsi:type="dcterms:W3CDTF">2009-01-27T12:23:48Z</dcterms:created>
  <dcterms:modified xsi:type="dcterms:W3CDTF">2016-12-03T06:24:39Z</dcterms:modified>
</cp:coreProperties>
</file>