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37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28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1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2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0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9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3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81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21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2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67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04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umbs.dreamstime.com/z/%D0%BF%D1%80%D0%B5%D0%B4%D0%BF%D0%BE%D1%81%D1%8B%D0%BB%D0%BA%D0%B0-%D1%81-%D1%88%D0%B0%D1%80%D0%B8%D0%BA%D0%B0%D0%BC%D0%B8-%D0%B1%D0%B5%D0%BB%D0%BE%D0%B3%D0%BE-%D1%80%D0%BE%D0%B6%D0%B4%D0%B5%D1%81%D1%82%D0%B2%D0%B0-1037885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1" r="7676" b="8349"/>
          <a:stretch/>
        </p:blipFill>
        <p:spPr bwMode="auto">
          <a:xfrm>
            <a:off x="0" y="-24512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950040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новогодние блюда. Южная Корея.</a:t>
            </a:r>
            <a:endParaRPr lang="ru-RU" sz="5400" b="1" cap="none" dirty="0">
              <a:ln/>
              <a:gradFill>
                <a:gsLst>
                  <a:gs pos="0">
                    <a:srgbClr val="C00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thumbs.dreamstime.com/z/%D0%BF%D1%80%D0%B5%D0%B4%D0%BF%D0%BE%D1%81%D1%8B%D0%BB%D0%BA%D0%B0-%D1%81-%D1%88%D0%B0%D1%80%D0%B8%D0%BA%D0%B0%D0%BC%D0%B8-%D0%B1%D0%B5%D0%BB%D0%BE%D0%B3%D0%BE-%D1%80%D0%BE%D0%B6%D0%B4%D0%B5%D1%81%D1%82%D0%B2%D0%B0-1037885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1" r="7676" b="8349"/>
          <a:stretch/>
        </p:blipFill>
        <p:spPr bwMode="auto">
          <a:xfrm>
            <a:off x="0" y="0"/>
            <a:ext cx="9144000" cy="68334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0508" y="1844824"/>
            <a:ext cx="6172200" cy="1028062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Monotype Corsiva" panose="03010101010201010101" pitchFamily="66" charset="0"/>
              </a:rPr>
              <a:t>4 интересных новогодних </a:t>
            </a:r>
            <a:r>
              <a:rPr lang="ru-RU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Monotype Corsiva" panose="03010101010201010101" pitchFamily="66" charset="0"/>
              </a:rPr>
              <a:t>факта </a:t>
            </a:r>
            <a:r>
              <a:rPr lang="ru-RU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Monotype Corsiva" panose="03010101010201010101" pitchFamily="66" charset="0"/>
              </a:rPr>
              <a:t>про </a:t>
            </a:r>
            <a:r>
              <a:rPr lang="ru-RU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Monotype Corsiva" panose="03010101010201010101" pitchFamily="66" charset="0"/>
              </a:rPr>
              <a:t>Южную </a:t>
            </a:r>
            <a:r>
              <a:rPr lang="ru-RU" b="1" dirty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Monotype Corsiva" panose="03010101010201010101" pitchFamily="66" charset="0"/>
              </a:rPr>
              <a:t>К</a:t>
            </a:r>
            <a:r>
              <a:rPr lang="ru-RU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Monotype Corsiva" panose="03010101010201010101" pitchFamily="66" charset="0"/>
              </a:rPr>
              <a:t>орею</a:t>
            </a:r>
            <a:endParaRPr lang="ru-RU" b="1" dirty="0">
              <a:ln/>
              <a:gradFill>
                <a:gsLst>
                  <a:gs pos="0">
                    <a:srgbClr val="C00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640960" cy="4124568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год по Лунному календарю всегда длится три дня – день перед Новым годом, собственно день Нового года и день после Нового года. Все это государственные праздники, поэтому большинство компаний и школ закрыты, а сотрудники получают оплачиваемый отпуск. Магазины и развлекательные заведения на Новый год также не работают – ведь работники уезжают к родственникам, чтобы отметить Соллаль.</a:t>
            </a:r>
          </a:p>
          <a:p>
            <a:pPr marL="342900" indent="-342900" algn="l">
              <a:buAutoNum type="arabicPeriod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Корейцы украшают жилые помещения изображениями курицы и тигра, так как считается, что они защищают дом от злых духов и призывают удачу.</a:t>
            </a:r>
          </a:p>
          <a:p>
            <a:pPr marL="342900" indent="-342900" algn="l">
              <a:buAutoNum type="arabicPeriod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Корее возраст каждого человека прибавляется не в день рождения, а в Новый год. По легенде, если в канун Нового года не съесть тарелку традиционного супа ттокгук, не станешь на год старше.</a:t>
            </a:r>
          </a:p>
          <a:p>
            <a:pPr marL="342900" indent="-342900" algn="l">
              <a:buAutoNum type="arabicPeriod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Соллаль также важно дарить подарки всем членам семьи. Самые популярные подарки это свежие фрукты, женьшень, подарочные наборы и деньги.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 advTm="6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thumbs.dreamstime.com/z/%D0%BF%D1%80%D0%B5%D0%B4%D0%BF%D0%BE%D1%81%D1%8B%D0%BB%D0%BA%D0%B0-%D1%81-%D1%88%D0%B0%D1%80%D0%B8%D0%BA%D0%B0%D0%BC%D0%B8-%D0%B1%D0%B5%D0%BB%D0%BE%D0%B3%D0%BE-%D1%80%D0%BE%D0%B6%D0%B4%D0%B5%D1%81%D1%82%D0%B2%D0%B0-1037885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1" r="7676" b="8349"/>
          <a:stretch/>
        </p:blipFill>
        <p:spPr bwMode="auto">
          <a:xfrm>
            <a:off x="-28476" y="-99392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282" y="2917594"/>
            <a:ext cx="4968552" cy="324036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всё же, самая захватывающая часть Лунного Нового года – это еда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Новогодний ужин – главная традиция этого праздника в корейских семьях.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нему готовятся очень тщательно, так как на столе должно быть как можно больше блюд.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блюда можно встретить на почти всех праздничных столах в стране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нг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66834" y="3176972"/>
            <a:ext cx="3554123" cy="2340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087140" y="1680582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200" b="1" dirty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Новогодний ужин – главная традиция </a:t>
            </a:r>
            <a:r>
              <a:rPr lang="ru-RU" sz="3200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корейских семьях.</a:t>
            </a:r>
            <a:endParaRPr lang="ru-RU" sz="3200" b="1" dirty="0">
              <a:ln/>
              <a:gradFill>
                <a:gsLst>
                  <a:gs pos="0">
                    <a:srgbClr val="C00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</p:spTree>
  </p:cSld>
  <p:clrMapOvr>
    <a:masterClrMapping/>
  </p:clrMapOvr>
  <p:transition advClick="0" advTm="2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thumbs.dreamstime.com/z/%D0%BF%D1%80%D0%B5%D0%B4%D0%BF%D0%BE%D1%81%D1%8B%D0%BB%D0%BA%D0%B0-%D1%81-%D1%88%D0%B0%D1%80%D0%B8%D0%BA%D0%B0%D0%BC%D0%B8-%D0%B1%D0%B5%D0%BB%D0%BE%D0%B3%D0%BE-%D1%80%D0%BE%D0%B6%D0%B4%D0%B5%D1%81%D1%82%D0%B2%D0%B0-1037885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1" r="7676" b="8349"/>
          <a:stretch/>
        </p:blipFill>
        <p:spPr bwMode="auto">
          <a:xfrm>
            <a:off x="-6563" y="-24512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20889"/>
            <a:ext cx="5544616" cy="1038342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Ттокгук, или </a:t>
            </a:r>
            <a:r>
              <a:rPr lang="ru-RU" sz="3600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рисовый суп»</a:t>
            </a:r>
            <a:endParaRPr lang="ru-RU" sz="3600" b="1" dirty="0">
              <a:ln/>
              <a:gradFill>
                <a:gsLst>
                  <a:gs pos="0">
                    <a:srgbClr val="C00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4" descr="ттокгук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48739" y="3113410"/>
            <a:ext cx="4722512" cy="3582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3212976"/>
            <a:ext cx="3384376" cy="30963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миски рисового супа в лунный Новый год символизирует крепкое здоровье, долгую жизнь и взросление на год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 книге «Традиции Чосон», написанной в 1946 году историком Чхве Намсоном, утверждается, что традиция подавать на Новый год ттокгук известна с древности. Белые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тток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означающие чистоту, ели в Новый год, чтобы ознаменовать его наступление и привлечь удачу</a:t>
            </a:r>
          </a:p>
          <a:p>
            <a:endParaRPr lang="ru-RU" sz="1100" dirty="0"/>
          </a:p>
        </p:txBody>
      </p:sp>
    </p:spTree>
  </p:cSld>
  <p:clrMapOvr>
    <a:masterClrMapping/>
  </p:clrMapOvr>
  <p:transition advClick="0" advTm="3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thumbs.dreamstime.com/z/%D0%BF%D1%80%D0%B5%D0%B4%D0%BF%D0%BE%D1%81%D1%8B%D0%BB%D0%BA%D0%B0-%D1%81-%D1%88%D0%B0%D1%80%D0%B8%D0%BA%D0%B0%D0%BC%D0%B8-%D0%B1%D0%B5%D0%BB%D0%BE%D0%B3%D0%BE-%D1%80%D0%BE%D0%B6%D0%B4%D0%B5%D1%81%D1%82%D0%B2%D0%B0-1037885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1" r="7676" b="8349"/>
          <a:stretch/>
        </p:blipFill>
        <p:spPr bwMode="auto">
          <a:xfrm>
            <a:off x="152400" y="127888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thumbs.dreamstime.com/z/%D0%BF%D1%80%D0%B5%D0%B4%D0%BF%D0%BE%D1%81%D1%8B%D0%BB%D0%BA%D0%B0-%D1%81-%D1%88%D0%B0%D1%80%D0%B8%D0%BA%D0%B0%D0%BC%D0%B8-%D0%B1%D0%B5%D0%BB%D0%BE%D0%B3%D0%BE-%D1%80%D0%BE%D0%B6%D0%B4%D0%B5%D1%81%D1%82%D0%B2%D0%B0-1037885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1" r="7676" b="8349"/>
          <a:stretch/>
        </p:blipFill>
        <p:spPr bwMode="auto">
          <a:xfrm>
            <a:off x="0" y="-24512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0675" y="2060848"/>
            <a:ext cx="4627669" cy="678302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600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Тток, или «пирожок»</a:t>
            </a:r>
            <a:endParaRPr lang="ru-RU" sz="3600" b="1" dirty="0">
              <a:ln/>
              <a:gradFill>
                <a:gsLst>
                  <a:gs pos="0">
                    <a:srgbClr val="C00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Содержимое 6" descr="тток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67944" y="2987262"/>
            <a:ext cx="4683497" cy="3727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1732" y="2885789"/>
            <a:ext cx="3384376" cy="3135499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десерт корейцы подают пирожки, сделанные из клейкого риса (парамтток или чапсальтток). Эти пирожки отличаются по цвету, форме и начинке. Зачастую начинкой служит сладкая паста из десертной фасоли адзуки. Симпатичные цветные пирожки добавляют праздничное настроение и украшают собой каждый стол. Существует более сотни видов ттока, которые едят в течение года по разным поводам.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 advTm="3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thumbs.dreamstime.com/z/%D0%BF%D1%80%D0%B5%D0%B4%D0%BF%D0%BE%D1%81%D1%8B%D0%BB%D0%BA%D0%B0-%D1%81-%D1%88%D0%B0%D1%80%D0%B8%D0%BA%D0%B0%D0%BC%D0%B8-%D0%B1%D0%B5%D0%BB%D0%BE%D0%B3%D0%BE-%D1%80%D0%BE%D0%B6%D0%B4%D0%B5%D1%81%D1%82%D0%B2%D0%B0-1037885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1" r="7676" b="8349"/>
          <a:stretch/>
        </p:blipFill>
        <p:spPr bwMode="auto">
          <a:xfrm>
            <a:off x="0" y="-24512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90374"/>
            <a:ext cx="6331921" cy="781060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3200" b="1" dirty="0" smtClean="0">
                <a:ln/>
                <a:gradFill>
                  <a:gsLst>
                    <a:gs pos="0">
                      <a:srgbClr val="C0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Сикхе, или «рисовый напиток»</a:t>
            </a:r>
            <a:endParaRPr lang="ru-RU" sz="3200" b="1" dirty="0">
              <a:ln/>
              <a:gradFill>
                <a:gsLst>
                  <a:gs pos="0">
                    <a:srgbClr val="C00000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4" descr="сикхэ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98372" y="2571434"/>
            <a:ext cx="5026310" cy="4104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7897" y="3093298"/>
            <a:ext cx="2847830" cy="322782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Традиционный сладкий корейский напиток, который часто подают в качестве десерта. Сикхе готовят, наливая солодовую воду на приготовленный рис. В дополнение к своим жидким ингредиентам, сикхе содержит зерна вареного риса и в некоторых случаях кедровые орехи. Сикхе обычно употребляется в конце еды, так как считается, что он помогает пищеварению.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 advTm="27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thumbs.dreamstime.com/z/%D0%BF%D1%80%D0%B5%D0%B4%D0%BF%D0%BE%D1%81%D1%8B%D0%BB%D0%BA%D0%B0-%D1%81-%D1%88%D0%B0%D1%80%D0%B8%D0%BA%D0%B0%D0%BC%D0%B8-%D0%B1%D0%B5%D0%BB%D0%BE%D0%B3%D0%BE-%D1%80%D0%BE%D0%B6%D0%B4%D0%B5%D1%81%D1%82%D0%B2%D0%B0-10378853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1" r="7676" b="8349"/>
          <a:stretch/>
        </p:blipFill>
        <p:spPr bwMode="auto">
          <a:xfrm>
            <a:off x="-3548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04864"/>
            <a:ext cx="7890100" cy="43204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8А класс поздравляет Вас 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 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наступающим 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Новым 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годом! 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Желает 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 предстоящем году новых успехов и достижений, новых идей и желаний, новых возможностей и стремлений, новых горизонтов счастья и просторов вдохновения</a:t>
            </a:r>
            <a:b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внимание.</a:t>
            </a:r>
            <a:endParaRPr lang="ru-RU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287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Monotype Corsiva</vt:lpstr>
      <vt:lpstr>Times New Roman</vt:lpstr>
      <vt:lpstr>Тема Office</vt:lpstr>
      <vt:lpstr>Традиционные новогодние блюда. Южная Корея.</vt:lpstr>
      <vt:lpstr>4 интересных новогодних факта про Южную Корею</vt:lpstr>
      <vt:lpstr>И всё же, самая захватывающая часть Лунного Нового года – это еда!  Новогодний ужин – главная традиция этого праздника в корейских семьях.  К нему готовятся очень тщательно, так как на столе должно быть как можно больше блюд.  Некоторые блюда можно встретить на почти всех праздничных столах в стране </vt:lpstr>
      <vt:lpstr>Ттокгук, или  «рисовый суп»</vt:lpstr>
      <vt:lpstr>Тток, или «пирожок»</vt:lpstr>
      <vt:lpstr>Сикхе, или «рисовый напиток»</vt:lpstr>
      <vt:lpstr>8А класс поздравляет Вас с наступающим Новым годом!  Желает в предстоящем году новых успехов и достижений, новых идей и желаний, новых возможностей и стремлений, новых горизонтов счастья и просторов вдохновения Спасибо за внимание.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Традиционные новогодние блюда. Южная Корея.</dc:title>
  <dc:creator>8 класс</dc:creator>
  <cp:lastModifiedBy>Алина</cp:lastModifiedBy>
  <cp:revision>12</cp:revision>
  <dcterms:created xsi:type="dcterms:W3CDTF">2020-12-14T08:39:41Z</dcterms:created>
  <dcterms:modified xsi:type="dcterms:W3CDTF">2020-12-21T08:57:55Z</dcterms:modified>
</cp:coreProperties>
</file>