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НОВОГОДНЕЕ БЛЮДО НАРОДОВ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dirty="0" smtClean="0"/>
              <a:t>ШАХ-ПЛОВ</a:t>
            </a:r>
          </a:p>
          <a:p>
            <a:pPr algn="r">
              <a:buNone/>
            </a:pPr>
            <a:r>
              <a:rPr lang="ru-RU" b="1" dirty="0" smtClean="0"/>
              <a:t>(АЗЕРБАЙДЖАН)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1600" dirty="0" smtClean="0"/>
              <a:t>РАБОТУ ВЫПОЛНИЛ </a:t>
            </a:r>
          </a:p>
          <a:p>
            <a:pPr algn="r">
              <a:buNone/>
            </a:pPr>
            <a:r>
              <a:rPr lang="ru-RU" sz="1600" dirty="0" smtClean="0"/>
              <a:t>УЧЕНИК 7Б КЛАССА</a:t>
            </a:r>
          </a:p>
          <a:p>
            <a:pPr algn="r">
              <a:buNone/>
            </a:pPr>
            <a:r>
              <a:rPr lang="ru-RU" sz="1600" dirty="0" smtClean="0"/>
              <a:t>ДОМАШНЕВ АРТЕМ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2000240"/>
            <a:ext cx="52467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ШАХ-ПЛОВ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Шах-плов (плов в лаваше) — гордость азербайджанской кухни. В каждом регионе Азербайджана имеются свои особенности приготовления. Но все рецепты объединяет наличие большого количества сухофруктов, рассыпчатый рис и самое вкусное: </a:t>
            </a:r>
            <a:r>
              <a:rPr lang="ru-RU" dirty="0" err="1" smtClean="0"/>
              <a:t>газмах</a:t>
            </a:r>
            <a:r>
              <a:rPr lang="ru-RU" dirty="0" smtClean="0"/>
              <a:t> — хрустящая корочка лаваша, в котором готовится плов. </a:t>
            </a:r>
            <a:r>
              <a:rPr lang="ru-RU" dirty="0" err="1" smtClean="0"/>
              <a:t>Газмах</a:t>
            </a:r>
            <a:r>
              <a:rPr lang="ru-RU" dirty="0" smtClean="0"/>
              <a:t>, как правило, хозяйки готовят сами или покупают уже готовый азербайджанский лаваш. Он очень тонкий. Нередко этот плов готовят без добавления мяса, но с каштанами. Шах-плов готовят для дорогих гостей и на самые торжественные случаи.</a:t>
            </a:r>
          </a:p>
          <a:p>
            <a:endParaRPr lang="ru-RU" dirty="0"/>
          </a:p>
        </p:txBody>
      </p:sp>
    </p:spTree>
  </p:cSld>
  <p:clrMapOvr>
    <a:masterClrMapping/>
  </p:clrMapOvr>
  <p:transition advTm="570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Я поделюсь с вами самым простым, доступным рецептом, который готовится в нашей семье.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4290556" cy="639762"/>
          </a:xfrm>
        </p:spPr>
        <p:txBody>
          <a:bodyPr/>
          <a:lstStyle/>
          <a:p>
            <a:r>
              <a:rPr lang="ru-RU" dirty="0" smtClean="0"/>
              <a:t>Ингредиенты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2143116"/>
            <a:ext cx="4290556" cy="39417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Рис  — 1 Килограмм (твердых сортов)</a:t>
            </a:r>
          </a:p>
          <a:p>
            <a:r>
              <a:rPr lang="ru-RU" dirty="0" smtClean="0"/>
              <a:t> Морковь  — 1 Килограмм</a:t>
            </a:r>
          </a:p>
          <a:p>
            <a:r>
              <a:rPr lang="ru-RU" dirty="0" smtClean="0"/>
              <a:t> Лук репчатый  — 3 Штуки </a:t>
            </a:r>
          </a:p>
          <a:p>
            <a:r>
              <a:rPr lang="ru-RU" dirty="0" smtClean="0"/>
              <a:t>Чеснок  — 2 Штуки (головки)</a:t>
            </a:r>
          </a:p>
          <a:p>
            <a:r>
              <a:rPr lang="ru-RU" dirty="0" smtClean="0"/>
              <a:t> Мясо индейки  — 1 Килограмм </a:t>
            </a:r>
          </a:p>
          <a:p>
            <a:r>
              <a:rPr lang="ru-RU" dirty="0" smtClean="0"/>
              <a:t>Масло растительное  — 150 Грамм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Зира</a:t>
            </a:r>
            <a:r>
              <a:rPr lang="ru-RU" dirty="0" smtClean="0"/>
              <a:t>  — 1-2 Чайных ложек</a:t>
            </a:r>
          </a:p>
          <a:p>
            <a:r>
              <a:rPr lang="ru-RU" dirty="0" smtClean="0"/>
              <a:t> Перец жгучий  — 1 стручок </a:t>
            </a:r>
          </a:p>
          <a:p>
            <a:r>
              <a:rPr lang="ru-RU" dirty="0" smtClean="0"/>
              <a:t>Соль  — По вкусу </a:t>
            </a:r>
          </a:p>
          <a:p>
            <a:r>
              <a:rPr lang="ru-RU" dirty="0" smtClean="0"/>
              <a:t>Лаваш  — 3 листа</a:t>
            </a:r>
          </a:p>
          <a:p>
            <a:r>
              <a:rPr lang="ru-RU" dirty="0" smtClean="0"/>
              <a:t>Масло сливочное — 100 г </a:t>
            </a:r>
          </a:p>
          <a:p>
            <a:endParaRPr lang="ru-RU" dirty="0"/>
          </a:p>
        </p:txBody>
      </p:sp>
      <p:pic>
        <p:nvPicPr>
          <p:cNvPr id="7" name="Содержимое 6" descr="https://cs7.pikabu.ru/video/2018/06/01/6/og_og_152784443433517025.jpg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286248" y="1500174"/>
            <a:ext cx="4651377" cy="309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572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1142984"/>
            <a:ext cx="4140230" cy="47688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Мы готовим плов с индейкой. Нарезаем мясо довольно крупными кусочками.</a:t>
            </a:r>
          </a:p>
          <a:p>
            <a:r>
              <a:rPr lang="ru-RU" dirty="0" smtClean="0"/>
              <a:t> Рис промываем до прозрачной воды. Заливаем холодной водой и оставляем на 2 часа</a:t>
            </a:r>
          </a:p>
          <a:p>
            <a:r>
              <a:rPr lang="ru-RU" dirty="0" smtClean="0"/>
              <a:t>В казан наливаем растительное масло и разогреваем примерно 5-7 минут.</a:t>
            </a:r>
          </a:p>
          <a:p>
            <a:r>
              <a:rPr lang="ru-RU" dirty="0" smtClean="0"/>
              <a:t>В масло добавляем  порезанное  мясо и обжариваем до легкой золотистой корочки.</a:t>
            </a:r>
            <a:endParaRPr lang="ru-RU" dirty="0"/>
          </a:p>
        </p:txBody>
      </p:sp>
      <p:pic>
        <p:nvPicPr>
          <p:cNvPr id="7" name="Содержимое 6" descr="Узбекский плов по-фергански. Вкус и аромат бесподобные (рецепт с фото)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62612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Морковь нарезаем не очень тонкой соломкой и выкладываем в мясо. Купила узбекские специи для плова, там нет </a:t>
            </a:r>
            <a:r>
              <a:rPr lang="ru-RU" sz="2900" dirty="0" err="1" smtClean="0"/>
              <a:t>зиры</a:t>
            </a:r>
            <a:r>
              <a:rPr lang="ru-RU" sz="2900" dirty="0" smtClean="0"/>
              <a:t>, поэтому добавляю ее отдельно. Перемешиваем и готовим на средней температуре, пока морковь не станет мягкой.</a:t>
            </a:r>
          </a:p>
          <a:p>
            <a:r>
              <a:rPr lang="ru-RU" sz="2900" dirty="0" smtClean="0"/>
              <a:t>Вливаем горячую воду, чтобы покрыла содержимое казана, прикрываем крышкой и тушим 40-45 минут. Эта смесь называется </a:t>
            </a:r>
            <a:r>
              <a:rPr lang="ru-RU" sz="2900" dirty="0" err="1" smtClean="0"/>
              <a:t>зирвак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Через 40 минут добавляем в </a:t>
            </a:r>
            <a:r>
              <a:rPr lang="ru-RU" sz="2900" dirty="0" err="1" smtClean="0"/>
              <a:t>зирвак</a:t>
            </a:r>
            <a:r>
              <a:rPr lang="ru-RU" sz="2900" dirty="0" smtClean="0"/>
              <a:t> специи для плова (состоит из барбариса и разного перца), соль и острый молотый перец (можно заменить на стручковый острый перец). Перемешиваем.</a:t>
            </a:r>
          </a:p>
          <a:p>
            <a:r>
              <a:rPr lang="ru-RU" sz="2900" dirty="0" smtClean="0"/>
              <a:t>Рис в воде разбухает, аккуратно промываем его 6-7 раз. Добавляем в </a:t>
            </a:r>
            <a:r>
              <a:rPr lang="ru-RU" sz="2900" dirty="0" err="1" smtClean="0"/>
              <a:t>зирвак</a:t>
            </a:r>
            <a:r>
              <a:rPr lang="ru-RU" sz="2900" dirty="0" smtClean="0"/>
              <a:t> головки чеснока и выкладываем подготовленный рис. Не перемешиваем. По необходимости добавляем горячую воду, жидкость должна полностью покрыть рис. Казан прикрываем крышкой и готовим на высокой температуре. Рис должен полностью впитать воду.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Узбекский плов по-фергански. Вкус и аромат бесподобные (рецепт с фото)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збекский плов по-фергански. Вкус и аромат бесподобные (рецепт с фото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37147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500042"/>
            <a:ext cx="3997354" cy="5840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Емкость для </a:t>
            </a:r>
            <a:r>
              <a:rPr lang="ru-RU" dirty="0" err="1" smtClean="0"/>
              <a:t>запекания</a:t>
            </a:r>
            <a:r>
              <a:rPr lang="ru-RU" dirty="0" smtClean="0"/>
              <a:t> смазываем растопленным сливочным маслом. Выкладываем лаваш, нарезанный полосками, шириной 6 см, немного внахлест. Концы лаваша должны свисать, чтобы в дальнейшем мы упаковали ими плов. Обильно смазываем лаваш маслом.</a:t>
            </a:r>
          </a:p>
          <a:p>
            <a:r>
              <a:rPr lang="ru-RU" dirty="0" smtClean="0"/>
              <a:t>Выкладываем на лаваш наш плов (головки чеснока можно убрать)</a:t>
            </a:r>
          </a:p>
          <a:p>
            <a:r>
              <a:rPr lang="ru-RU" dirty="0" smtClean="0"/>
              <a:t>Нарываем рис свисающими полосками лаваша. Лаваш смазываем 2 ст. ложками сливочного масла.</a:t>
            </a:r>
          </a:p>
          <a:p>
            <a:endParaRPr lang="ru-RU" dirty="0"/>
          </a:p>
        </p:txBody>
      </p:sp>
      <p:pic>
        <p:nvPicPr>
          <p:cNvPr id="2052" name="Picture 4" descr="C:\Users\oi.domashneva\Desktop\школа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5214942" y="2357430"/>
            <a:ext cx="3643338" cy="4256103"/>
          </a:xfrm>
          <a:prstGeom prst="rect">
            <a:avLst/>
          </a:prstGeom>
          <a:noFill/>
        </p:spPr>
      </p:pic>
      <p:pic>
        <p:nvPicPr>
          <p:cNvPr id="2051" name="Picture 3" descr="C:\Users\oi.domashneva\Desktop\школа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143372" cy="2686717"/>
          </a:xfrm>
          <a:prstGeom prst="rect">
            <a:avLst/>
          </a:prstGeom>
          <a:noFill/>
        </p:spPr>
      </p:pic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85728"/>
            <a:ext cx="4354544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Накрываем емкость с пловом крышкой или фольгой. Запекаем плов в духовке, разогретой до +180⁰С в течении 60 минут под крышкой, затем крышку снимаем и запекаем еще 30 минут. Блюдом или тарелкой для подачи накрываем емкость с пловом и переворачиваем его на тарелку.</a:t>
            </a:r>
          </a:p>
          <a:p>
            <a:r>
              <a:rPr lang="ru-RU" dirty="0" smtClean="0"/>
              <a:t>Вот и все, шах-плов готов! Аккуратно разрезаем </a:t>
            </a:r>
            <a:r>
              <a:rPr lang="ru-RU" dirty="0" err="1" smtClean="0"/>
              <a:t>газмах</a:t>
            </a:r>
            <a:r>
              <a:rPr lang="ru-RU" dirty="0" smtClean="0"/>
              <a:t> и подаем плов на стол. Плов получается ароматный, рассыпчатый и очень вкусный. А </a:t>
            </a:r>
            <a:r>
              <a:rPr lang="ru-RU" dirty="0" err="1" smtClean="0"/>
              <a:t>газмах</a:t>
            </a:r>
            <a:r>
              <a:rPr lang="ru-RU" dirty="0" smtClean="0"/>
              <a:t> — это отдельная песня, маслянистый, хрустящий и очень вкусный.</a:t>
            </a:r>
          </a:p>
          <a:p>
            <a:r>
              <a:rPr lang="ru-RU" dirty="0" smtClean="0"/>
              <a:t>Подаем шах-плов со свежими овощами и запиваем чаем.</a:t>
            </a:r>
            <a:endParaRPr lang="ru-RU" dirty="0"/>
          </a:p>
        </p:txBody>
      </p:sp>
      <p:pic>
        <p:nvPicPr>
          <p:cNvPr id="3076" name="Picture 4" descr="C:\Users\oi.domashneva\Desktop\школа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041775" cy="2691149"/>
          </a:xfrm>
          <a:prstGeom prst="rect">
            <a:avLst/>
          </a:prstGeom>
          <a:noFill/>
        </p:spPr>
      </p:pic>
      <p:pic>
        <p:nvPicPr>
          <p:cNvPr id="3077" name="Picture 5" descr="C:\Users\oi.domashneva\Desktop\школ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283084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Tm="60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176</Words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НОВОГОДНЕЕ БЛЮДО НАРОДОВ МИРА</vt:lpstr>
      <vt:lpstr>ШАХ-ПЛОВ</vt:lpstr>
      <vt:lpstr>Я поделюсь с вами самым простым, доступным рецептом, который готовится в нашей семье. </vt:lpstr>
      <vt:lpstr>Приготовление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БЛЮДО НАРОДОВ МИРА</dc:title>
  <dc:creator>Ольга Ивановна Домашнева</dc:creator>
  <cp:lastModifiedBy>oi.domashneva</cp:lastModifiedBy>
  <cp:revision>6</cp:revision>
  <dcterms:created xsi:type="dcterms:W3CDTF">2020-12-14T10:01:57Z</dcterms:created>
  <dcterms:modified xsi:type="dcterms:W3CDTF">2020-12-14T12:39:17Z</dcterms:modified>
</cp:coreProperties>
</file>