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C5B12-3A13-42DA-9D8E-6BEA52FD5B6B}" v="400" dt="2020-12-20T13:58:21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+mj-lt"/>
                <a:cs typeface="+mj-lt"/>
              </a:rPr>
              <a:t>Оливье: простота - залог успеха.</a:t>
            </a:r>
            <a:endParaRPr lang="ru-RU" dirty="0">
              <a:latin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1094" y="5801774"/>
            <a:ext cx="9144000" cy="8506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Times New Roman"/>
                <a:cs typeface="Calibri"/>
              </a:rPr>
              <a:t>Выполнили работу ученики 9 "В" класса</a:t>
            </a:r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5A904D-FD48-4042-BAB9-F6B9BFA7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134"/>
            <a:ext cx="8013940" cy="6191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У каждой хозяйки, наверняка, есть свое фирменное блюдо, которое она постоянно готовит на праздники. Но даже несмотря на это, на новогоднем столе любой русской семьи всегда найдется парочка одинаковых угощений. 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Так, с детства нам хорошо знакомы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 такие блюда, как салат оливье,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 сельдь под шубой и холодец, </a:t>
            </a:r>
            <a:endParaRPr lang="ru-RU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однако не многие знают историю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 их появления. Сегодня мы это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 исправим и расскажем, кто и когда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 придумал всеми любимый салат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 оливье.</a:t>
            </a:r>
            <a:endParaRPr lang="ru-RU">
              <a:latin typeface="Times New Roman"/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фотография, другой, множество, много&#10;&#10;Автоматически созданное описание">
            <a:extLst>
              <a:ext uri="{FF2B5EF4-FFF2-40B4-BE49-F238E27FC236}">
                <a16:creationId xmlns:a16="http://schemas.microsoft.com/office/drawing/2014/main" id="{17557927-7FAB-405F-8173-B23BF104D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94" y="2417984"/>
            <a:ext cx="5158594" cy="40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5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F913B-BBBA-40CE-BFA8-9BA70303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История салата оливье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1DA53-2065-4EBF-BFD6-7D58D138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Салат оливье имеет очень длинную историю, которая начинается в Москве 1860-х гг.</a:t>
            </a:r>
            <a:endParaRPr lang="ru-RU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В это время французский повар Люсьен Оливье совместно с купцом Яковом Пеговым открывает ресторан «Эрмитаж». За короткий срок шикарное, щедро украшенное хрусталем и бронзой, заведение становится излюбленным местом отдыха русской знати. Сюда съезжаются богачи со всей страны, чтобы попробовать соус </a:t>
            </a:r>
            <a:r>
              <a:rPr lang="ru-RU" dirty="0" err="1">
                <a:latin typeface="Times New Roman"/>
                <a:ea typeface="+mn-lt"/>
                <a:cs typeface="+mn-lt"/>
              </a:rPr>
              <a:t>майон</a:t>
            </a:r>
            <a:r>
              <a:rPr lang="ru-RU" dirty="0">
                <a:latin typeface="Times New Roman"/>
                <a:ea typeface="+mn-lt"/>
                <a:cs typeface="+mn-lt"/>
              </a:rPr>
              <a:t> (предшественник современного майонеза) и другие кулинарные шедевры Люсьена Оливье.</a:t>
            </a:r>
            <a:endParaRPr lang="ru-RU" dirty="0">
              <a:latin typeface="Times New Roman"/>
              <a:cs typeface="Times New Roman"/>
            </a:endParaRPr>
          </a:p>
          <a:p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218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B1E6D-9902-4375-A132-B017C1DC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28" y="3378379"/>
            <a:ext cx="10515600" cy="3618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Тогда Люсьен решил вернуть заведению былую славу и придумал совершенно новое блюдо — «Майонез из дичи» (салат оливье). Классический рецепт автор держал в строжайшем секрете, поэтому отведать угощение можно было только в «Эрмитаже». Только спустя несколько лет после смерти повара, другие кулинары узнали его. Впервые оригинальную формулу и технологию приготовления опубликовали в журнале «Наша пища» № 6 за 31 марта 1894 г.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еда, внутренний, стол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CC3AAF-BE6B-48F1-8D55-73562B9E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49" y="200636"/>
            <a:ext cx="7142671" cy="30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4018B-FDC7-414D-BA73-E160DE4E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5691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/>
                <a:ea typeface="+mj-lt"/>
                <a:cs typeface="+mj-lt"/>
              </a:rPr>
              <a:t> Первоначальный рецепт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01604-965D-4091-B252-42F32C58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117"/>
            <a:ext cx="6964393" cy="51708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Основой блюда было мясо куропаток и рябчиков. Ломтики мяса обжаривались и выкладывались на тарелку. Рядом помещали очищенных раков, кусочки говяжьего языка и ястыки (мешок-оболочка, в котором находятся икринки рыб) икры. В центре располагалась дольки картофеля, половинки сваренного вкрутую яйца и маринованные огурчики. Блюдо заливали майонезным соусом собственной рецептуры, носящим хорошо известное нам название «Провансаль». </a:t>
            </a:r>
            <a:endParaRPr lang="ru-RU">
              <a:latin typeface="Times New Roman"/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4" name="Рисунок 4" descr="Изображение выглядит как еда, внутренний, стол, чаша&#10;&#10;Автоматически созданное описание">
            <a:extLst>
              <a:ext uri="{FF2B5EF4-FFF2-40B4-BE49-F238E27FC236}">
                <a16:creationId xmlns:a16="http://schemas.microsoft.com/office/drawing/2014/main" id="{10A99AA5-D0B1-491E-B779-1EB1156B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13" y="1166460"/>
            <a:ext cx="4324709" cy="42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7956C-C4E4-4FAE-8ACC-ADB734D8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+mj-lt"/>
                <a:cs typeface="+mj-lt"/>
              </a:rPr>
              <a:t>Почему мы не готовим оливье по классическому рецепту?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28F24-3347-466C-969C-21650D5C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После Октябрьской революции 1917 г. и Первой мировой войны многие продукты из оригинального состава стали недоступной роскошью. Поэтому советские повара видоизменили рецепт. Они нарезали кубиками отваренные овощи (6 картофелин и 3 морковки), 250 г курятины, 3 яйца и маринованные огурцы (2 шт.), а репчатый лук (1 головку) очень мелко шинковали. После этого в нарезку добавляли 1 стакан зеленого горошка, солили, перчили и смешивали с майонезом. Так и появился известный сегодня рецепт салата оливье.</a:t>
            </a:r>
            <a:endParaRPr lang="ru-RU">
              <a:latin typeface="Times New Rom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674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1BF28-6EFD-41EF-AE4D-51CDAD0A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1" y="1350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/>
                <a:ea typeface="+mj-lt"/>
                <a:cs typeface="+mj-lt"/>
              </a:rPr>
              <a:t>С наступающим!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F7C7E-84CA-4B1C-99DB-D94ADFB35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09" y="11930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Сегодня, не смотря на удивительную историю происхождения традиционных Новогодних блюд, рецепты завсегдатаев праздничного стола претерпели серьезные изменения, приспособившись к современным продуктам, вернее к их доступности. И, тем не менее, эти модернизированные салаты гордо носят исторические</a:t>
            </a:r>
            <a:endParaRPr lang="ru-RU" dirty="0">
              <a:latin typeface="Times New Roman"/>
              <a:ea typeface="+mn-lt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+mn-lt"/>
                <a:cs typeface="+mn-lt"/>
              </a:rPr>
              <a:t> названия своих предков.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еда, стол, тарелк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AFF58645-0048-45CC-AE85-874C44F6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722" y="3321561"/>
            <a:ext cx="5187350" cy="34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Оливье: простота - залог успеха.</vt:lpstr>
      <vt:lpstr>Презентация PowerPoint</vt:lpstr>
      <vt:lpstr>История салата оливье</vt:lpstr>
      <vt:lpstr>Презентация PowerPoint</vt:lpstr>
      <vt:lpstr> Первоначальный рецепт</vt:lpstr>
      <vt:lpstr>Почему мы не готовим оливье по классическому рецепту?</vt:lpstr>
      <vt:lpstr>С наступающим!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104</cp:revision>
  <dcterms:created xsi:type="dcterms:W3CDTF">2020-12-20T13:21:54Z</dcterms:created>
  <dcterms:modified xsi:type="dcterms:W3CDTF">2020-12-20T14:00:10Z</dcterms:modified>
</cp:coreProperties>
</file>