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82" r:id="rId3"/>
    <p:sldId id="293" r:id="rId4"/>
    <p:sldId id="294" r:id="rId5"/>
    <p:sldId id="291" r:id="rId6"/>
    <p:sldId id="292" r:id="rId7"/>
    <p:sldId id="274" r:id="rId8"/>
    <p:sldId id="281" r:id="rId9"/>
    <p:sldId id="269" r:id="rId10"/>
    <p:sldId id="296" r:id="rId11"/>
    <p:sldId id="301" r:id="rId12"/>
    <p:sldId id="306" r:id="rId13"/>
    <p:sldId id="300" r:id="rId14"/>
    <p:sldId id="316" r:id="rId15"/>
    <p:sldId id="299" r:id="rId16"/>
    <p:sldId id="298" r:id="rId17"/>
    <p:sldId id="297" r:id="rId18"/>
    <p:sldId id="304" r:id="rId19"/>
    <p:sldId id="302" r:id="rId20"/>
    <p:sldId id="305" r:id="rId21"/>
    <p:sldId id="308" r:id="rId22"/>
    <p:sldId id="309" r:id="rId23"/>
    <p:sldId id="303" r:id="rId24"/>
    <p:sldId id="311" r:id="rId25"/>
    <p:sldId id="314" r:id="rId26"/>
    <p:sldId id="307" r:id="rId27"/>
    <p:sldId id="315" r:id="rId28"/>
    <p:sldId id="310" r:id="rId29"/>
    <p:sldId id="313" r:id="rId30"/>
    <p:sldId id="295" r:id="rId31"/>
    <p:sldId id="317" r:id="rId32"/>
    <p:sldId id="319" r:id="rId33"/>
    <p:sldId id="284" r:id="rId34"/>
    <p:sldId id="288" r:id="rId35"/>
    <p:sldId id="320" r:id="rId36"/>
    <p:sldId id="321" r:id="rId37"/>
    <p:sldId id="322" r:id="rId38"/>
    <p:sldId id="324" r:id="rId39"/>
    <p:sldId id="323" r:id="rId40"/>
    <p:sldId id="325" r:id="rId41"/>
    <p:sldId id="326" r:id="rId42"/>
    <p:sldId id="327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0000"/>
    <a:srgbClr val="FE0000"/>
    <a:srgbClr val="CC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9975" autoAdjust="0"/>
    <p:restoredTop sz="94660"/>
  </p:normalViewPr>
  <p:slideViewPr>
    <p:cSldViewPr>
      <p:cViewPr varScale="1">
        <p:scale>
          <a:sx n="64" d="100"/>
          <a:sy n="64" d="100"/>
        </p:scale>
        <p:origin x="-154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638068-A046-42DB-88F4-0AE3591449A2}" type="doc">
      <dgm:prSet loTypeId="urn:microsoft.com/office/officeart/2005/8/layout/process4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42950F-2CC7-45C5-BBF4-DC8649148F11}">
      <dgm:prSet phldrT="[Текст]" custT="1"/>
      <dgm:spPr/>
      <dgm:t>
        <a:bodyPr/>
        <a:lstStyle/>
        <a:p>
          <a:endParaRPr lang="ru-RU" sz="2200" b="1" dirty="0">
            <a:latin typeface="Arial" pitchFamily="34" charset="0"/>
            <a:cs typeface="Arial" pitchFamily="34" charset="0"/>
          </a:endParaRPr>
        </a:p>
      </dgm:t>
    </dgm:pt>
    <dgm:pt modelId="{9B81D45B-7063-4F43-88DA-CA2013BA3429}" type="parTrans" cxnId="{D95D75DD-2AEB-481A-A970-3F7BB3E10BED}">
      <dgm:prSet/>
      <dgm:spPr/>
      <dgm:t>
        <a:bodyPr/>
        <a:lstStyle/>
        <a:p>
          <a:endParaRPr lang="ru-RU"/>
        </a:p>
      </dgm:t>
    </dgm:pt>
    <dgm:pt modelId="{7DADB83F-A4E6-4226-8623-98D55800EE6A}" type="sibTrans" cxnId="{D95D75DD-2AEB-481A-A970-3F7BB3E10BED}">
      <dgm:prSet/>
      <dgm:spPr/>
      <dgm:t>
        <a:bodyPr/>
        <a:lstStyle/>
        <a:p>
          <a:endParaRPr lang="ru-RU"/>
        </a:p>
      </dgm:t>
    </dgm:pt>
    <dgm:pt modelId="{0FD921B0-34C4-453A-81E2-982A0A83A640}">
      <dgm:prSet phldrT="[Текст]" custT="1"/>
      <dgm:spPr/>
      <dgm:t>
        <a:bodyPr/>
        <a:lstStyle/>
        <a:p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2DE00CC7-AA0E-432E-B834-D6690F733B71}" type="parTrans" cxnId="{C3E81799-EEC8-4E68-BA0D-E94A1C305974}">
      <dgm:prSet/>
      <dgm:spPr/>
      <dgm:t>
        <a:bodyPr/>
        <a:lstStyle/>
        <a:p>
          <a:endParaRPr lang="ru-RU"/>
        </a:p>
      </dgm:t>
    </dgm:pt>
    <dgm:pt modelId="{ADB2F035-145A-4FFE-9EA0-272CC336AF79}" type="sibTrans" cxnId="{C3E81799-EEC8-4E68-BA0D-E94A1C305974}">
      <dgm:prSet/>
      <dgm:spPr/>
      <dgm:t>
        <a:bodyPr/>
        <a:lstStyle/>
        <a:p>
          <a:endParaRPr lang="ru-RU"/>
        </a:p>
      </dgm:t>
    </dgm:pt>
    <dgm:pt modelId="{A7CAFC03-83D9-4E51-A6E0-F5FECA8D1756}">
      <dgm:prSet phldrT="[Текст]" custT="1"/>
      <dgm:spPr/>
      <dgm:t>
        <a:bodyPr/>
        <a:lstStyle/>
        <a:p>
          <a:endParaRPr lang="ru-RU" sz="2200" b="1" dirty="0">
            <a:latin typeface="Arial" pitchFamily="34" charset="0"/>
            <a:cs typeface="Arial" pitchFamily="34" charset="0"/>
          </a:endParaRPr>
        </a:p>
      </dgm:t>
    </dgm:pt>
    <dgm:pt modelId="{9713CDDD-C6C6-4F7A-B436-C411B468FB8D}" type="parTrans" cxnId="{E31BEB38-756A-4D1F-96A2-857908406B63}">
      <dgm:prSet/>
      <dgm:spPr/>
      <dgm:t>
        <a:bodyPr/>
        <a:lstStyle/>
        <a:p>
          <a:endParaRPr lang="ru-RU"/>
        </a:p>
      </dgm:t>
    </dgm:pt>
    <dgm:pt modelId="{16137C11-6A33-4672-ACE4-96A4C42CF0BF}" type="sibTrans" cxnId="{E31BEB38-756A-4D1F-96A2-857908406B63}">
      <dgm:prSet/>
      <dgm:spPr/>
      <dgm:t>
        <a:bodyPr/>
        <a:lstStyle/>
        <a:p>
          <a:endParaRPr lang="ru-RU"/>
        </a:p>
      </dgm:t>
    </dgm:pt>
    <dgm:pt modelId="{2D920382-2314-444F-A24B-BCAEFEA5AA81}">
      <dgm:prSet phldrT="[Текст]" custT="1"/>
      <dgm:spPr/>
      <dgm:t>
        <a:bodyPr/>
        <a:lstStyle/>
        <a:p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FD364465-2B30-48F7-85EF-04A0E858C71B}" type="sibTrans" cxnId="{BDAFA559-32E9-4318-8984-F58D7C927440}">
      <dgm:prSet/>
      <dgm:spPr/>
      <dgm:t>
        <a:bodyPr/>
        <a:lstStyle/>
        <a:p>
          <a:endParaRPr lang="ru-RU"/>
        </a:p>
      </dgm:t>
    </dgm:pt>
    <dgm:pt modelId="{86CD3880-19D4-4CBC-93E6-F4E49FC9B034}" type="parTrans" cxnId="{BDAFA559-32E9-4318-8984-F58D7C927440}">
      <dgm:prSet/>
      <dgm:spPr/>
      <dgm:t>
        <a:bodyPr/>
        <a:lstStyle/>
        <a:p>
          <a:endParaRPr lang="ru-RU"/>
        </a:p>
      </dgm:t>
    </dgm:pt>
    <dgm:pt modelId="{CBF40680-C45D-40B2-8AF1-662D95DAB41F}">
      <dgm:prSet phldrT="[Текст]" custT="1"/>
      <dgm:spPr/>
      <dgm:t>
        <a:bodyPr/>
        <a:lstStyle/>
        <a:p>
          <a:r>
            <a:rPr lang="ru-RU" sz="2200" b="1" dirty="0" smtClean="0">
              <a:latin typeface="Arial" pitchFamily="34" charset="0"/>
              <a:cs typeface="Arial" pitchFamily="34" charset="0"/>
            </a:rPr>
            <a:t>Полуколония Запада, находящаяся в зависимости от англо-французского капитала</a:t>
          </a:r>
          <a:endParaRPr lang="ru-RU" sz="2200" b="1" dirty="0">
            <a:latin typeface="Arial" pitchFamily="34" charset="0"/>
            <a:cs typeface="Arial" pitchFamily="34" charset="0"/>
          </a:endParaRPr>
        </a:p>
      </dgm:t>
    </dgm:pt>
    <dgm:pt modelId="{23B7618C-EB26-4B92-BCDF-7912EB99088F}" type="sibTrans" cxnId="{78605725-08FE-4A71-B1AE-E2723315FF24}">
      <dgm:prSet/>
      <dgm:spPr/>
      <dgm:t>
        <a:bodyPr/>
        <a:lstStyle/>
        <a:p>
          <a:endParaRPr lang="ru-RU"/>
        </a:p>
      </dgm:t>
    </dgm:pt>
    <dgm:pt modelId="{48127FBF-098F-49B9-AA6F-15BF4C7E2B4A}" type="parTrans" cxnId="{78605725-08FE-4A71-B1AE-E2723315FF24}">
      <dgm:prSet/>
      <dgm:spPr/>
      <dgm:t>
        <a:bodyPr/>
        <a:lstStyle/>
        <a:p>
          <a:endParaRPr lang="ru-RU"/>
        </a:p>
      </dgm:t>
    </dgm:pt>
    <dgm:pt modelId="{5A99676D-8BF9-4863-A9D1-A30E3A4B5893}">
      <dgm:prSet phldrT="[Текст]" custT="1"/>
      <dgm:spPr/>
      <dgm:t>
        <a:bodyPr/>
        <a:lstStyle/>
        <a:p>
          <a:r>
            <a:rPr lang="ru-RU" sz="2400" b="1" dirty="0" smtClean="0">
              <a:latin typeface="Arial" pitchFamily="34" charset="0"/>
              <a:cs typeface="Arial" pitchFamily="34" charset="0"/>
            </a:rPr>
            <a:t>Россия в начале XX века </a:t>
          </a:r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7FA12B32-C46E-4109-9CD0-B4672466FECB}" type="sibTrans" cxnId="{D5AD5EC3-9BF0-4D45-BDF4-8A7C3387FFC7}">
      <dgm:prSet/>
      <dgm:spPr/>
      <dgm:t>
        <a:bodyPr/>
        <a:lstStyle/>
        <a:p>
          <a:endParaRPr lang="ru-RU"/>
        </a:p>
      </dgm:t>
    </dgm:pt>
    <dgm:pt modelId="{E0C5E077-B61F-4169-B444-07C5E39C8599}" type="parTrans" cxnId="{D5AD5EC3-9BF0-4D45-BDF4-8A7C3387FFC7}">
      <dgm:prSet/>
      <dgm:spPr/>
      <dgm:t>
        <a:bodyPr/>
        <a:lstStyle/>
        <a:p>
          <a:endParaRPr lang="ru-RU"/>
        </a:p>
      </dgm:t>
    </dgm:pt>
    <dgm:pt modelId="{6E9A8DD5-2555-4F77-9E66-13E4ECB647A8}" type="pres">
      <dgm:prSet presAssocID="{26638068-A046-42DB-88F4-0AE3591449A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E07946-E020-400F-9DC5-018BE393CA41}" type="pres">
      <dgm:prSet presAssocID="{0FD921B0-34C4-453A-81E2-982A0A83A640}" presName="boxAndChildren" presStyleCnt="0"/>
      <dgm:spPr/>
    </dgm:pt>
    <dgm:pt modelId="{98CC50D8-6A70-4895-9DF6-8B04EB03EC1B}" type="pres">
      <dgm:prSet presAssocID="{0FD921B0-34C4-453A-81E2-982A0A83A640}" presName="parentTextBox" presStyleLbl="node1" presStyleIdx="0" presStyleCnt="3"/>
      <dgm:spPr/>
      <dgm:t>
        <a:bodyPr/>
        <a:lstStyle/>
        <a:p>
          <a:endParaRPr lang="ru-RU"/>
        </a:p>
      </dgm:t>
    </dgm:pt>
    <dgm:pt modelId="{FB0F9BB3-05AA-4775-824D-16844E7785E9}" type="pres">
      <dgm:prSet presAssocID="{0FD921B0-34C4-453A-81E2-982A0A83A640}" presName="entireBox" presStyleLbl="node1" presStyleIdx="0" presStyleCnt="3" custScaleY="118804"/>
      <dgm:spPr/>
      <dgm:t>
        <a:bodyPr/>
        <a:lstStyle/>
        <a:p>
          <a:endParaRPr lang="ru-RU"/>
        </a:p>
      </dgm:t>
    </dgm:pt>
    <dgm:pt modelId="{9E339C5E-0851-4D84-88F4-37372633B970}" type="pres">
      <dgm:prSet presAssocID="{0FD921B0-34C4-453A-81E2-982A0A83A640}" presName="descendantBox" presStyleCnt="0"/>
      <dgm:spPr/>
    </dgm:pt>
    <dgm:pt modelId="{18FFC1C7-8736-4A09-9F54-911208C41F42}" type="pres">
      <dgm:prSet presAssocID="{A7CAFC03-83D9-4E51-A6E0-F5FECA8D1756}" presName="childTextBox" presStyleLbl="fgAccFollowNode1" presStyleIdx="0" presStyleCnt="3" custScaleY="149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2B7933-F73D-4002-BCB9-70D453D16293}" type="pres">
      <dgm:prSet presAssocID="{FD364465-2B30-48F7-85EF-04A0E858C71B}" presName="sp" presStyleCnt="0"/>
      <dgm:spPr/>
    </dgm:pt>
    <dgm:pt modelId="{9346A37F-6290-4DFF-8BBD-2BF647A4DEDE}" type="pres">
      <dgm:prSet presAssocID="{2D920382-2314-444F-A24B-BCAEFEA5AA81}" presName="arrowAndChildren" presStyleCnt="0"/>
      <dgm:spPr/>
    </dgm:pt>
    <dgm:pt modelId="{4ABE1CBC-F423-4236-8FBD-AAEAE2452104}" type="pres">
      <dgm:prSet presAssocID="{2D920382-2314-444F-A24B-BCAEFEA5AA81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5416BFBE-F33D-4527-8BF4-BDA5FC2F3DAE}" type="pres">
      <dgm:prSet presAssocID="{2D920382-2314-444F-A24B-BCAEFEA5AA81}" presName="arrow" presStyleLbl="node1" presStyleIdx="1" presStyleCnt="3" custScaleY="115998"/>
      <dgm:spPr/>
      <dgm:t>
        <a:bodyPr/>
        <a:lstStyle/>
        <a:p>
          <a:endParaRPr lang="ru-RU"/>
        </a:p>
      </dgm:t>
    </dgm:pt>
    <dgm:pt modelId="{1471CD5C-4425-4000-A1F5-E3ECFC478EEB}" type="pres">
      <dgm:prSet presAssocID="{2D920382-2314-444F-A24B-BCAEFEA5AA81}" presName="descendantArrow" presStyleCnt="0"/>
      <dgm:spPr/>
    </dgm:pt>
    <dgm:pt modelId="{A1A83506-3F7D-40FE-8E0D-8D22C87FA8C5}" type="pres">
      <dgm:prSet presAssocID="{4442950F-2CC7-45C5-BBF4-DC8649148F11}" presName="childTextArrow" presStyleLbl="fgAccFollowNode1" presStyleIdx="1" presStyleCnt="3" custScaleY="1473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4E5200-5AB8-43DE-AF6D-5FF6243C475E}" type="pres">
      <dgm:prSet presAssocID="{7FA12B32-C46E-4109-9CD0-B4672466FECB}" presName="sp" presStyleCnt="0"/>
      <dgm:spPr/>
    </dgm:pt>
    <dgm:pt modelId="{09DDC170-4CAB-42C3-98E4-D77B9F1C3BC6}" type="pres">
      <dgm:prSet presAssocID="{5A99676D-8BF9-4863-A9D1-A30E3A4B5893}" presName="arrowAndChildren" presStyleCnt="0"/>
      <dgm:spPr/>
    </dgm:pt>
    <dgm:pt modelId="{628D5CDA-6925-4BFA-A251-0D16145AE076}" type="pres">
      <dgm:prSet presAssocID="{5A99676D-8BF9-4863-A9D1-A30E3A4B5893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7DE1DF16-8EC6-4485-B50B-67B40FAF0655}" type="pres">
      <dgm:prSet presAssocID="{5A99676D-8BF9-4863-A9D1-A30E3A4B5893}" presName="arrow" presStyleLbl="node1" presStyleIdx="2" presStyleCnt="3" custScaleY="120827" custLinFactNeighborX="962" custLinFactNeighborY="-11543"/>
      <dgm:spPr/>
      <dgm:t>
        <a:bodyPr/>
        <a:lstStyle/>
        <a:p>
          <a:endParaRPr lang="ru-RU"/>
        </a:p>
      </dgm:t>
    </dgm:pt>
    <dgm:pt modelId="{1E926A0C-0477-4FD3-AD27-1BD65B71452F}" type="pres">
      <dgm:prSet presAssocID="{5A99676D-8BF9-4863-A9D1-A30E3A4B5893}" presName="descendantArrow" presStyleCnt="0"/>
      <dgm:spPr/>
    </dgm:pt>
    <dgm:pt modelId="{55A38302-9246-40A7-AC43-D02C42397B53}" type="pres">
      <dgm:prSet presAssocID="{CBF40680-C45D-40B2-8AF1-662D95DAB41F}" presName="childTextArrow" presStyleLbl="fgAccFollowNode1" presStyleIdx="2" presStyleCnt="3" custScaleY="139507" custLinFactNeighborX="12500" custLinFactNeighborY="-6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AFA559-32E9-4318-8984-F58D7C927440}" srcId="{26638068-A046-42DB-88F4-0AE3591449A2}" destId="{2D920382-2314-444F-A24B-BCAEFEA5AA81}" srcOrd="1" destOrd="0" parTransId="{86CD3880-19D4-4CBC-93E6-F4E49FC9B034}" sibTransId="{FD364465-2B30-48F7-85EF-04A0E858C71B}"/>
    <dgm:cxn modelId="{78605725-08FE-4A71-B1AE-E2723315FF24}" srcId="{5A99676D-8BF9-4863-A9D1-A30E3A4B5893}" destId="{CBF40680-C45D-40B2-8AF1-662D95DAB41F}" srcOrd="0" destOrd="0" parTransId="{48127FBF-098F-49B9-AA6F-15BF4C7E2B4A}" sibTransId="{23B7618C-EB26-4B92-BCDF-7912EB99088F}"/>
    <dgm:cxn modelId="{E31BEB38-756A-4D1F-96A2-857908406B63}" srcId="{0FD921B0-34C4-453A-81E2-982A0A83A640}" destId="{A7CAFC03-83D9-4E51-A6E0-F5FECA8D1756}" srcOrd="0" destOrd="0" parTransId="{9713CDDD-C6C6-4F7A-B436-C411B468FB8D}" sibTransId="{16137C11-6A33-4672-ACE4-96A4C42CF0BF}"/>
    <dgm:cxn modelId="{23ACFA00-0669-437A-B388-AA3E19C35FF9}" type="presOf" srcId="{A7CAFC03-83D9-4E51-A6E0-F5FECA8D1756}" destId="{18FFC1C7-8736-4A09-9F54-911208C41F42}" srcOrd="0" destOrd="0" presId="urn:microsoft.com/office/officeart/2005/8/layout/process4"/>
    <dgm:cxn modelId="{0530DBEA-EBD7-4A58-BFC6-68A89A9A8317}" type="presOf" srcId="{5A99676D-8BF9-4863-A9D1-A30E3A4B5893}" destId="{628D5CDA-6925-4BFA-A251-0D16145AE076}" srcOrd="0" destOrd="0" presId="urn:microsoft.com/office/officeart/2005/8/layout/process4"/>
    <dgm:cxn modelId="{C3E81799-EEC8-4E68-BA0D-E94A1C305974}" srcId="{26638068-A046-42DB-88F4-0AE3591449A2}" destId="{0FD921B0-34C4-453A-81E2-982A0A83A640}" srcOrd="2" destOrd="0" parTransId="{2DE00CC7-AA0E-432E-B834-D6690F733B71}" sibTransId="{ADB2F035-145A-4FFE-9EA0-272CC336AF79}"/>
    <dgm:cxn modelId="{D95D75DD-2AEB-481A-A970-3F7BB3E10BED}" srcId="{2D920382-2314-444F-A24B-BCAEFEA5AA81}" destId="{4442950F-2CC7-45C5-BBF4-DC8649148F11}" srcOrd="0" destOrd="0" parTransId="{9B81D45B-7063-4F43-88DA-CA2013BA3429}" sibTransId="{7DADB83F-A4E6-4226-8623-98D55800EE6A}"/>
    <dgm:cxn modelId="{521BF292-5F28-4258-BC5D-11C1192375D4}" type="presOf" srcId="{2D920382-2314-444F-A24B-BCAEFEA5AA81}" destId="{5416BFBE-F33D-4527-8BF4-BDA5FC2F3DAE}" srcOrd="1" destOrd="0" presId="urn:microsoft.com/office/officeart/2005/8/layout/process4"/>
    <dgm:cxn modelId="{90FA8BBC-7C36-476A-87E5-D10C35675D97}" type="presOf" srcId="{2D920382-2314-444F-A24B-BCAEFEA5AA81}" destId="{4ABE1CBC-F423-4236-8FBD-AAEAE2452104}" srcOrd="0" destOrd="0" presId="urn:microsoft.com/office/officeart/2005/8/layout/process4"/>
    <dgm:cxn modelId="{1D908167-BE4E-4215-9943-DF590BEDF87D}" type="presOf" srcId="{CBF40680-C45D-40B2-8AF1-662D95DAB41F}" destId="{55A38302-9246-40A7-AC43-D02C42397B53}" srcOrd="0" destOrd="0" presId="urn:microsoft.com/office/officeart/2005/8/layout/process4"/>
    <dgm:cxn modelId="{7CC7D82D-0CDC-46C0-AD79-6FE59E40571A}" type="presOf" srcId="{0FD921B0-34C4-453A-81E2-982A0A83A640}" destId="{98CC50D8-6A70-4895-9DF6-8B04EB03EC1B}" srcOrd="0" destOrd="0" presId="urn:microsoft.com/office/officeart/2005/8/layout/process4"/>
    <dgm:cxn modelId="{018C8FC8-803E-4670-8123-18ADA5CD1DF5}" type="presOf" srcId="{0FD921B0-34C4-453A-81E2-982A0A83A640}" destId="{FB0F9BB3-05AA-4775-824D-16844E7785E9}" srcOrd="1" destOrd="0" presId="urn:microsoft.com/office/officeart/2005/8/layout/process4"/>
    <dgm:cxn modelId="{D5AD5EC3-9BF0-4D45-BDF4-8A7C3387FFC7}" srcId="{26638068-A046-42DB-88F4-0AE3591449A2}" destId="{5A99676D-8BF9-4863-A9D1-A30E3A4B5893}" srcOrd="0" destOrd="0" parTransId="{E0C5E077-B61F-4169-B444-07C5E39C8599}" sibTransId="{7FA12B32-C46E-4109-9CD0-B4672466FECB}"/>
    <dgm:cxn modelId="{840B97E5-B4DA-45F1-9FBB-54C37038AC7F}" type="presOf" srcId="{26638068-A046-42DB-88F4-0AE3591449A2}" destId="{6E9A8DD5-2555-4F77-9E66-13E4ECB647A8}" srcOrd="0" destOrd="0" presId="urn:microsoft.com/office/officeart/2005/8/layout/process4"/>
    <dgm:cxn modelId="{6CD90BEB-1856-4836-A728-2A37FE902649}" type="presOf" srcId="{4442950F-2CC7-45C5-BBF4-DC8649148F11}" destId="{A1A83506-3F7D-40FE-8E0D-8D22C87FA8C5}" srcOrd="0" destOrd="0" presId="urn:microsoft.com/office/officeart/2005/8/layout/process4"/>
    <dgm:cxn modelId="{8EE4003B-8945-4B67-9DC5-F2F1A7749813}" type="presOf" srcId="{5A99676D-8BF9-4863-A9D1-A30E3A4B5893}" destId="{7DE1DF16-8EC6-4485-B50B-67B40FAF0655}" srcOrd="1" destOrd="0" presId="urn:microsoft.com/office/officeart/2005/8/layout/process4"/>
    <dgm:cxn modelId="{52585A67-7822-47F0-B74D-A3855DC5F390}" type="presParOf" srcId="{6E9A8DD5-2555-4F77-9E66-13E4ECB647A8}" destId="{18E07946-E020-400F-9DC5-018BE393CA41}" srcOrd="0" destOrd="0" presId="urn:microsoft.com/office/officeart/2005/8/layout/process4"/>
    <dgm:cxn modelId="{7BA1BF3F-2D29-49A3-BE7E-EC624C5C1472}" type="presParOf" srcId="{18E07946-E020-400F-9DC5-018BE393CA41}" destId="{98CC50D8-6A70-4895-9DF6-8B04EB03EC1B}" srcOrd="0" destOrd="0" presId="urn:microsoft.com/office/officeart/2005/8/layout/process4"/>
    <dgm:cxn modelId="{D2E27AFD-BA43-4875-827D-AB8B4A20D4C3}" type="presParOf" srcId="{18E07946-E020-400F-9DC5-018BE393CA41}" destId="{FB0F9BB3-05AA-4775-824D-16844E7785E9}" srcOrd="1" destOrd="0" presId="urn:microsoft.com/office/officeart/2005/8/layout/process4"/>
    <dgm:cxn modelId="{29447BA8-B037-4D86-B971-612AEAB688D0}" type="presParOf" srcId="{18E07946-E020-400F-9DC5-018BE393CA41}" destId="{9E339C5E-0851-4D84-88F4-37372633B970}" srcOrd="2" destOrd="0" presId="urn:microsoft.com/office/officeart/2005/8/layout/process4"/>
    <dgm:cxn modelId="{37A902C6-0676-42A5-9EA4-F1AC92A2711F}" type="presParOf" srcId="{9E339C5E-0851-4D84-88F4-37372633B970}" destId="{18FFC1C7-8736-4A09-9F54-911208C41F42}" srcOrd="0" destOrd="0" presId="urn:microsoft.com/office/officeart/2005/8/layout/process4"/>
    <dgm:cxn modelId="{88AB8D11-2CD5-4037-AC83-2C8490E932D4}" type="presParOf" srcId="{6E9A8DD5-2555-4F77-9E66-13E4ECB647A8}" destId="{432B7933-F73D-4002-BCB9-70D453D16293}" srcOrd="1" destOrd="0" presId="urn:microsoft.com/office/officeart/2005/8/layout/process4"/>
    <dgm:cxn modelId="{B6EB9CDC-91F4-4E76-B8A4-1399E49BB34C}" type="presParOf" srcId="{6E9A8DD5-2555-4F77-9E66-13E4ECB647A8}" destId="{9346A37F-6290-4DFF-8BBD-2BF647A4DEDE}" srcOrd="2" destOrd="0" presId="urn:microsoft.com/office/officeart/2005/8/layout/process4"/>
    <dgm:cxn modelId="{1A7C1691-B851-4033-B600-B8980F6746BE}" type="presParOf" srcId="{9346A37F-6290-4DFF-8BBD-2BF647A4DEDE}" destId="{4ABE1CBC-F423-4236-8FBD-AAEAE2452104}" srcOrd="0" destOrd="0" presId="urn:microsoft.com/office/officeart/2005/8/layout/process4"/>
    <dgm:cxn modelId="{088BA1B1-3544-4224-B249-5A5271882FE0}" type="presParOf" srcId="{9346A37F-6290-4DFF-8BBD-2BF647A4DEDE}" destId="{5416BFBE-F33D-4527-8BF4-BDA5FC2F3DAE}" srcOrd="1" destOrd="0" presId="urn:microsoft.com/office/officeart/2005/8/layout/process4"/>
    <dgm:cxn modelId="{68CB3252-60AA-4D47-B203-ACAFA176AF5D}" type="presParOf" srcId="{9346A37F-6290-4DFF-8BBD-2BF647A4DEDE}" destId="{1471CD5C-4425-4000-A1F5-E3ECFC478EEB}" srcOrd="2" destOrd="0" presId="urn:microsoft.com/office/officeart/2005/8/layout/process4"/>
    <dgm:cxn modelId="{E86E11D2-7251-44CF-9DCD-442F11F26354}" type="presParOf" srcId="{1471CD5C-4425-4000-A1F5-E3ECFC478EEB}" destId="{A1A83506-3F7D-40FE-8E0D-8D22C87FA8C5}" srcOrd="0" destOrd="0" presId="urn:microsoft.com/office/officeart/2005/8/layout/process4"/>
    <dgm:cxn modelId="{375984C1-70DF-43AE-AB50-CD89BD38B604}" type="presParOf" srcId="{6E9A8DD5-2555-4F77-9E66-13E4ECB647A8}" destId="{A64E5200-5AB8-43DE-AF6D-5FF6243C475E}" srcOrd="3" destOrd="0" presId="urn:microsoft.com/office/officeart/2005/8/layout/process4"/>
    <dgm:cxn modelId="{A039AF22-D5C1-4F59-A253-071C38396669}" type="presParOf" srcId="{6E9A8DD5-2555-4F77-9E66-13E4ECB647A8}" destId="{09DDC170-4CAB-42C3-98E4-D77B9F1C3BC6}" srcOrd="4" destOrd="0" presId="urn:microsoft.com/office/officeart/2005/8/layout/process4"/>
    <dgm:cxn modelId="{47A9D239-F011-46E4-930A-C13BE46CC03E}" type="presParOf" srcId="{09DDC170-4CAB-42C3-98E4-D77B9F1C3BC6}" destId="{628D5CDA-6925-4BFA-A251-0D16145AE076}" srcOrd="0" destOrd="0" presId="urn:microsoft.com/office/officeart/2005/8/layout/process4"/>
    <dgm:cxn modelId="{92D1DDBE-F1D5-4A2C-A32A-8187E65E2F89}" type="presParOf" srcId="{09DDC170-4CAB-42C3-98E4-D77B9F1C3BC6}" destId="{7DE1DF16-8EC6-4485-B50B-67B40FAF0655}" srcOrd="1" destOrd="0" presId="urn:microsoft.com/office/officeart/2005/8/layout/process4"/>
    <dgm:cxn modelId="{6819A708-1441-4914-904C-DE45CC7678FD}" type="presParOf" srcId="{09DDC170-4CAB-42C3-98E4-D77B9F1C3BC6}" destId="{1E926A0C-0477-4FD3-AD27-1BD65B71452F}" srcOrd="2" destOrd="0" presId="urn:microsoft.com/office/officeart/2005/8/layout/process4"/>
    <dgm:cxn modelId="{DEF6256B-8223-458D-9311-7A60DC1031E2}" type="presParOf" srcId="{1E926A0C-0477-4FD3-AD27-1BD65B71452F}" destId="{55A38302-9246-40A7-AC43-D02C42397B53}" srcOrd="0" destOrd="0" presId="urn:microsoft.com/office/officeart/2005/8/layout/process4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638068-A046-42DB-88F4-0AE3591449A2}" type="doc">
      <dgm:prSet loTypeId="urn:microsoft.com/office/officeart/2005/8/layout/process4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42950F-2CC7-45C5-BBF4-DC8649148F11}">
      <dgm:prSet phldrT="[Текст]" custT="1"/>
      <dgm:spPr/>
      <dgm:t>
        <a:bodyPr/>
        <a:lstStyle/>
        <a:p>
          <a:r>
            <a:rPr lang="ru-RU" sz="2200" b="1" dirty="0" smtClean="0">
              <a:latin typeface="Arial" pitchFamily="34" charset="0"/>
              <a:cs typeface="Arial" pitchFamily="34" charset="0"/>
            </a:rPr>
            <a:t>Россия вступила в войну на стороне Англии и Франции – своих главных кредиторов</a:t>
          </a:r>
          <a:endParaRPr lang="ru-RU" sz="2200" b="1" dirty="0">
            <a:latin typeface="Arial" pitchFamily="34" charset="0"/>
            <a:cs typeface="Arial" pitchFamily="34" charset="0"/>
          </a:endParaRPr>
        </a:p>
      </dgm:t>
    </dgm:pt>
    <dgm:pt modelId="{9B81D45B-7063-4F43-88DA-CA2013BA3429}" type="parTrans" cxnId="{D95D75DD-2AEB-481A-A970-3F7BB3E10BED}">
      <dgm:prSet/>
      <dgm:spPr/>
      <dgm:t>
        <a:bodyPr/>
        <a:lstStyle/>
        <a:p>
          <a:endParaRPr lang="ru-RU"/>
        </a:p>
      </dgm:t>
    </dgm:pt>
    <dgm:pt modelId="{7DADB83F-A4E6-4226-8623-98D55800EE6A}" type="sibTrans" cxnId="{D95D75DD-2AEB-481A-A970-3F7BB3E10BED}">
      <dgm:prSet/>
      <dgm:spPr/>
      <dgm:t>
        <a:bodyPr/>
        <a:lstStyle/>
        <a:p>
          <a:endParaRPr lang="ru-RU"/>
        </a:p>
      </dgm:t>
    </dgm:pt>
    <dgm:pt modelId="{0FD921B0-34C4-453A-81E2-982A0A83A640}">
      <dgm:prSet phldrT="[Текст]" custT="1"/>
      <dgm:spPr/>
      <dgm:t>
        <a:bodyPr/>
        <a:lstStyle/>
        <a:p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2DE00CC7-AA0E-432E-B834-D6690F733B71}" type="parTrans" cxnId="{C3E81799-EEC8-4E68-BA0D-E94A1C305974}">
      <dgm:prSet/>
      <dgm:spPr/>
      <dgm:t>
        <a:bodyPr/>
        <a:lstStyle/>
        <a:p>
          <a:endParaRPr lang="ru-RU"/>
        </a:p>
      </dgm:t>
    </dgm:pt>
    <dgm:pt modelId="{ADB2F035-145A-4FFE-9EA0-272CC336AF79}" type="sibTrans" cxnId="{C3E81799-EEC8-4E68-BA0D-E94A1C305974}">
      <dgm:prSet/>
      <dgm:spPr/>
      <dgm:t>
        <a:bodyPr/>
        <a:lstStyle/>
        <a:p>
          <a:endParaRPr lang="ru-RU"/>
        </a:p>
      </dgm:t>
    </dgm:pt>
    <dgm:pt modelId="{A7CAFC03-83D9-4E51-A6E0-F5FECA8D1756}">
      <dgm:prSet phldrT="[Текст]" custT="1"/>
      <dgm:spPr/>
      <dgm:t>
        <a:bodyPr/>
        <a:lstStyle/>
        <a:p>
          <a:endParaRPr lang="ru-RU" sz="2200" b="1" dirty="0">
            <a:latin typeface="Arial" pitchFamily="34" charset="0"/>
            <a:cs typeface="Arial" pitchFamily="34" charset="0"/>
          </a:endParaRPr>
        </a:p>
      </dgm:t>
    </dgm:pt>
    <dgm:pt modelId="{9713CDDD-C6C6-4F7A-B436-C411B468FB8D}" type="parTrans" cxnId="{E31BEB38-756A-4D1F-96A2-857908406B63}">
      <dgm:prSet/>
      <dgm:spPr/>
      <dgm:t>
        <a:bodyPr/>
        <a:lstStyle/>
        <a:p>
          <a:endParaRPr lang="ru-RU"/>
        </a:p>
      </dgm:t>
    </dgm:pt>
    <dgm:pt modelId="{16137C11-6A33-4672-ACE4-96A4C42CF0BF}" type="sibTrans" cxnId="{E31BEB38-756A-4D1F-96A2-857908406B63}">
      <dgm:prSet/>
      <dgm:spPr/>
      <dgm:t>
        <a:bodyPr/>
        <a:lstStyle/>
        <a:p>
          <a:endParaRPr lang="ru-RU"/>
        </a:p>
      </dgm:t>
    </dgm:pt>
    <dgm:pt modelId="{2D920382-2314-444F-A24B-BCAEFEA5AA81}">
      <dgm:prSet phldrT="[Текст]" custT="1"/>
      <dgm:spPr/>
      <dgm:t>
        <a:bodyPr/>
        <a:lstStyle/>
        <a:p>
          <a:r>
            <a:rPr lang="ru-RU" sz="2400" b="1" dirty="0" smtClean="0">
              <a:latin typeface="Arial" pitchFamily="34" charset="0"/>
              <a:cs typeface="Arial" pitchFamily="34" charset="0"/>
            </a:rPr>
            <a:t>1914 год – Начало Первой мировой войны</a:t>
          </a:r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FD364465-2B30-48F7-85EF-04A0E858C71B}" type="sibTrans" cxnId="{BDAFA559-32E9-4318-8984-F58D7C927440}">
      <dgm:prSet/>
      <dgm:spPr/>
      <dgm:t>
        <a:bodyPr/>
        <a:lstStyle/>
        <a:p>
          <a:endParaRPr lang="ru-RU"/>
        </a:p>
      </dgm:t>
    </dgm:pt>
    <dgm:pt modelId="{86CD3880-19D4-4CBC-93E6-F4E49FC9B034}" type="parTrans" cxnId="{BDAFA559-32E9-4318-8984-F58D7C927440}">
      <dgm:prSet/>
      <dgm:spPr/>
      <dgm:t>
        <a:bodyPr/>
        <a:lstStyle/>
        <a:p>
          <a:endParaRPr lang="ru-RU"/>
        </a:p>
      </dgm:t>
    </dgm:pt>
    <dgm:pt modelId="{CBF40680-C45D-40B2-8AF1-662D95DAB41F}">
      <dgm:prSet phldrT="[Текст]" custT="1"/>
      <dgm:spPr/>
      <dgm:t>
        <a:bodyPr/>
        <a:lstStyle/>
        <a:p>
          <a:r>
            <a:rPr lang="ru-RU" sz="2200" b="1" dirty="0" smtClean="0">
              <a:latin typeface="Arial" pitchFamily="34" charset="0"/>
              <a:cs typeface="Arial" pitchFamily="34" charset="0"/>
            </a:rPr>
            <a:t>Полуколония Запада, находящаяся в зависимости от англо-французского капитала</a:t>
          </a:r>
          <a:endParaRPr lang="ru-RU" sz="2200" b="1" dirty="0">
            <a:latin typeface="Arial" pitchFamily="34" charset="0"/>
            <a:cs typeface="Arial" pitchFamily="34" charset="0"/>
          </a:endParaRPr>
        </a:p>
      </dgm:t>
    </dgm:pt>
    <dgm:pt modelId="{23B7618C-EB26-4B92-BCDF-7912EB99088F}" type="sibTrans" cxnId="{78605725-08FE-4A71-B1AE-E2723315FF24}">
      <dgm:prSet/>
      <dgm:spPr/>
      <dgm:t>
        <a:bodyPr/>
        <a:lstStyle/>
        <a:p>
          <a:endParaRPr lang="ru-RU"/>
        </a:p>
      </dgm:t>
    </dgm:pt>
    <dgm:pt modelId="{48127FBF-098F-49B9-AA6F-15BF4C7E2B4A}" type="parTrans" cxnId="{78605725-08FE-4A71-B1AE-E2723315FF24}">
      <dgm:prSet/>
      <dgm:spPr/>
      <dgm:t>
        <a:bodyPr/>
        <a:lstStyle/>
        <a:p>
          <a:endParaRPr lang="ru-RU"/>
        </a:p>
      </dgm:t>
    </dgm:pt>
    <dgm:pt modelId="{5A99676D-8BF9-4863-A9D1-A30E3A4B5893}">
      <dgm:prSet phldrT="[Текст]" custT="1"/>
      <dgm:spPr/>
      <dgm:t>
        <a:bodyPr/>
        <a:lstStyle/>
        <a:p>
          <a:r>
            <a:rPr lang="ru-RU" sz="2400" b="1" dirty="0" smtClean="0">
              <a:latin typeface="Arial" pitchFamily="34" charset="0"/>
              <a:cs typeface="Arial" pitchFamily="34" charset="0"/>
            </a:rPr>
            <a:t>Россия в начале XX века </a:t>
          </a:r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7FA12B32-C46E-4109-9CD0-B4672466FECB}" type="sibTrans" cxnId="{D5AD5EC3-9BF0-4D45-BDF4-8A7C3387FFC7}">
      <dgm:prSet/>
      <dgm:spPr/>
      <dgm:t>
        <a:bodyPr/>
        <a:lstStyle/>
        <a:p>
          <a:endParaRPr lang="ru-RU"/>
        </a:p>
      </dgm:t>
    </dgm:pt>
    <dgm:pt modelId="{E0C5E077-B61F-4169-B444-07C5E39C8599}" type="parTrans" cxnId="{D5AD5EC3-9BF0-4D45-BDF4-8A7C3387FFC7}">
      <dgm:prSet/>
      <dgm:spPr/>
      <dgm:t>
        <a:bodyPr/>
        <a:lstStyle/>
        <a:p>
          <a:endParaRPr lang="ru-RU"/>
        </a:p>
      </dgm:t>
    </dgm:pt>
    <dgm:pt modelId="{6E9A8DD5-2555-4F77-9E66-13E4ECB647A8}" type="pres">
      <dgm:prSet presAssocID="{26638068-A046-42DB-88F4-0AE3591449A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E07946-E020-400F-9DC5-018BE393CA41}" type="pres">
      <dgm:prSet presAssocID="{0FD921B0-34C4-453A-81E2-982A0A83A640}" presName="boxAndChildren" presStyleCnt="0"/>
      <dgm:spPr/>
    </dgm:pt>
    <dgm:pt modelId="{98CC50D8-6A70-4895-9DF6-8B04EB03EC1B}" type="pres">
      <dgm:prSet presAssocID="{0FD921B0-34C4-453A-81E2-982A0A83A640}" presName="parentTextBox" presStyleLbl="node1" presStyleIdx="0" presStyleCnt="3"/>
      <dgm:spPr/>
      <dgm:t>
        <a:bodyPr/>
        <a:lstStyle/>
        <a:p>
          <a:endParaRPr lang="ru-RU"/>
        </a:p>
      </dgm:t>
    </dgm:pt>
    <dgm:pt modelId="{FB0F9BB3-05AA-4775-824D-16844E7785E9}" type="pres">
      <dgm:prSet presAssocID="{0FD921B0-34C4-453A-81E2-982A0A83A640}" presName="entireBox" presStyleLbl="node1" presStyleIdx="0" presStyleCnt="3" custScaleY="118804"/>
      <dgm:spPr/>
      <dgm:t>
        <a:bodyPr/>
        <a:lstStyle/>
        <a:p>
          <a:endParaRPr lang="ru-RU"/>
        </a:p>
      </dgm:t>
    </dgm:pt>
    <dgm:pt modelId="{9E339C5E-0851-4D84-88F4-37372633B970}" type="pres">
      <dgm:prSet presAssocID="{0FD921B0-34C4-453A-81E2-982A0A83A640}" presName="descendantBox" presStyleCnt="0"/>
      <dgm:spPr/>
    </dgm:pt>
    <dgm:pt modelId="{18FFC1C7-8736-4A09-9F54-911208C41F42}" type="pres">
      <dgm:prSet presAssocID="{A7CAFC03-83D9-4E51-A6E0-F5FECA8D1756}" presName="childTextBox" presStyleLbl="fgAccFollowNode1" presStyleIdx="0" presStyleCnt="3" custScaleY="149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2B7933-F73D-4002-BCB9-70D453D16293}" type="pres">
      <dgm:prSet presAssocID="{FD364465-2B30-48F7-85EF-04A0E858C71B}" presName="sp" presStyleCnt="0"/>
      <dgm:spPr/>
    </dgm:pt>
    <dgm:pt modelId="{9346A37F-6290-4DFF-8BBD-2BF647A4DEDE}" type="pres">
      <dgm:prSet presAssocID="{2D920382-2314-444F-A24B-BCAEFEA5AA81}" presName="arrowAndChildren" presStyleCnt="0"/>
      <dgm:spPr/>
    </dgm:pt>
    <dgm:pt modelId="{4ABE1CBC-F423-4236-8FBD-AAEAE2452104}" type="pres">
      <dgm:prSet presAssocID="{2D920382-2314-444F-A24B-BCAEFEA5AA81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5416BFBE-F33D-4527-8BF4-BDA5FC2F3DAE}" type="pres">
      <dgm:prSet presAssocID="{2D920382-2314-444F-A24B-BCAEFEA5AA81}" presName="arrow" presStyleLbl="node1" presStyleIdx="1" presStyleCnt="3" custScaleY="115998"/>
      <dgm:spPr/>
      <dgm:t>
        <a:bodyPr/>
        <a:lstStyle/>
        <a:p>
          <a:endParaRPr lang="ru-RU"/>
        </a:p>
      </dgm:t>
    </dgm:pt>
    <dgm:pt modelId="{1471CD5C-4425-4000-A1F5-E3ECFC478EEB}" type="pres">
      <dgm:prSet presAssocID="{2D920382-2314-444F-A24B-BCAEFEA5AA81}" presName="descendantArrow" presStyleCnt="0"/>
      <dgm:spPr/>
    </dgm:pt>
    <dgm:pt modelId="{A1A83506-3F7D-40FE-8E0D-8D22C87FA8C5}" type="pres">
      <dgm:prSet presAssocID="{4442950F-2CC7-45C5-BBF4-DC8649148F11}" presName="childTextArrow" presStyleLbl="fgAccFollowNode1" presStyleIdx="1" presStyleCnt="3" custScaleY="1473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4E5200-5AB8-43DE-AF6D-5FF6243C475E}" type="pres">
      <dgm:prSet presAssocID="{7FA12B32-C46E-4109-9CD0-B4672466FECB}" presName="sp" presStyleCnt="0"/>
      <dgm:spPr/>
    </dgm:pt>
    <dgm:pt modelId="{09DDC170-4CAB-42C3-98E4-D77B9F1C3BC6}" type="pres">
      <dgm:prSet presAssocID="{5A99676D-8BF9-4863-A9D1-A30E3A4B5893}" presName="arrowAndChildren" presStyleCnt="0"/>
      <dgm:spPr/>
    </dgm:pt>
    <dgm:pt modelId="{628D5CDA-6925-4BFA-A251-0D16145AE076}" type="pres">
      <dgm:prSet presAssocID="{5A99676D-8BF9-4863-A9D1-A30E3A4B5893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7DE1DF16-8EC6-4485-B50B-67B40FAF0655}" type="pres">
      <dgm:prSet presAssocID="{5A99676D-8BF9-4863-A9D1-A30E3A4B5893}" presName="arrow" presStyleLbl="node1" presStyleIdx="2" presStyleCnt="3" custScaleY="120827" custLinFactNeighborX="962" custLinFactNeighborY="-11543"/>
      <dgm:spPr/>
      <dgm:t>
        <a:bodyPr/>
        <a:lstStyle/>
        <a:p>
          <a:endParaRPr lang="ru-RU"/>
        </a:p>
      </dgm:t>
    </dgm:pt>
    <dgm:pt modelId="{1E926A0C-0477-4FD3-AD27-1BD65B71452F}" type="pres">
      <dgm:prSet presAssocID="{5A99676D-8BF9-4863-A9D1-A30E3A4B5893}" presName="descendantArrow" presStyleCnt="0"/>
      <dgm:spPr/>
    </dgm:pt>
    <dgm:pt modelId="{55A38302-9246-40A7-AC43-D02C42397B53}" type="pres">
      <dgm:prSet presAssocID="{CBF40680-C45D-40B2-8AF1-662D95DAB41F}" presName="childTextArrow" presStyleLbl="fgAccFollowNode1" presStyleIdx="2" presStyleCnt="3" custScaleY="139507" custLinFactNeighborX="12500" custLinFactNeighborY="-6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AFA559-32E9-4318-8984-F58D7C927440}" srcId="{26638068-A046-42DB-88F4-0AE3591449A2}" destId="{2D920382-2314-444F-A24B-BCAEFEA5AA81}" srcOrd="1" destOrd="0" parTransId="{86CD3880-19D4-4CBC-93E6-F4E49FC9B034}" sibTransId="{FD364465-2B30-48F7-85EF-04A0E858C71B}"/>
    <dgm:cxn modelId="{A6161046-DF0C-4475-84D5-B432F59DF349}" type="presOf" srcId="{5A99676D-8BF9-4863-A9D1-A30E3A4B5893}" destId="{7DE1DF16-8EC6-4485-B50B-67B40FAF0655}" srcOrd="1" destOrd="0" presId="urn:microsoft.com/office/officeart/2005/8/layout/process4"/>
    <dgm:cxn modelId="{78605725-08FE-4A71-B1AE-E2723315FF24}" srcId="{5A99676D-8BF9-4863-A9D1-A30E3A4B5893}" destId="{CBF40680-C45D-40B2-8AF1-662D95DAB41F}" srcOrd="0" destOrd="0" parTransId="{48127FBF-098F-49B9-AA6F-15BF4C7E2B4A}" sibTransId="{23B7618C-EB26-4B92-BCDF-7912EB99088F}"/>
    <dgm:cxn modelId="{F690C292-6AFD-449E-83AD-A1D734D59C12}" type="presOf" srcId="{4442950F-2CC7-45C5-BBF4-DC8649148F11}" destId="{A1A83506-3F7D-40FE-8E0D-8D22C87FA8C5}" srcOrd="0" destOrd="0" presId="urn:microsoft.com/office/officeart/2005/8/layout/process4"/>
    <dgm:cxn modelId="{E31BEB38-756A-4D1F-96A2-857908406B63}" srcId="{0FD921B0-34C4-453A-81E2-982A0A83A640}" destId="{A7CAFC03-83D9-4E51-A6E0-F5FECA8D1756}" srcOrd="0" destOrd="0" parTransId="{9713CDDD-C6C6-4F7A-B436-C411B468FB8D}" sibTransId="{16137C11-6A33-4672-ACE4-96A4C42CF0BF}"/>
    <dgm:cxn modelId="{B045DE52-78B5-4814-92B6-30C89F53BCBE}" type="presOf" srcId="{CBF40680-C45D-40B2-8AF1-662D95DAB41F}" destId="{55A38302-9246-40A7-AC43-D02C42397B53}" srcOrd="0" destOrd="0" presId="urn:microsoft.com/office/officeart/2005/8/layout/process4"/>
    <dgm:cxn modelId="{C5FF98AF-D95E-4283-9F70-0CEC17D7ADC3}" type="presOf" srcId="{2D920382-2314-444F-A24B-BCAEFEA5AA81}" destId="{4ABE1CBC-F423-4236-8FBD-AAEAE2452104}" srcOrd="0" destOrd="0" presId="urn:microsoft.com/office/officeart/2005/8/layout/process4"/>
    <dgm:cxn modelId="{23555729-40A1-440F-A099-59F406DE8B71}" type="presOf" srcId="{0FD921B0-34C4-453A-81E2-982A0A83A640}" destId="{FB0F9BB3-05AA-4775-824D-16844E7785E9}" srcOrd="1" destOrd="0" presId="urn:microsoft.com/office/officeart/2005/8/layout/process4"/>
    <dgm:cxn modelId="{C3E81799-EEC8-4E68-BA0D-E94A1C305974}" srcId="{26638068-A046-42DB-88F4-0AE3591449A2}" destId="{0FD921B0-34C4-453A-81E2-982A0A83A640}" srcOrd="2" destOrd="0" parTransId="{2DE00CC7-AA0E-432E-B834-D6690F733B71}" sibTransId="{ADB2F035-145A-4FFE-9EA0-272CC336AF79}"/>
    <dgm:cxn modelId="{D95D75DD-2AEB-481A-A970-3F7BB3E10BED}" srcId="{2D920382-2314-444F-A24B-BCAEFEA5AA81}" destId="{4442950F-2CC7-45C5-BBF4-DC8649148F11}" srcOrd="0" destOrd="0" parTransId="{9B81D45B-7063-4F43-88DA-CA2013BA3429}" sibTransId="{7DADB83F-A4E6-4226-8623-98D55800EE6A}"/>
    <dgm:cxn modelId="{30DEA1CD-C99A-4CCF-A79A-ED3B8A4ECA71}" type="presOf" srcId="{26638068-A046-42DB-88F4-0AE3591449A2}" destId="{6E9A8DD5-2555-4F77-9E66-13E4ECB647A8}" srcOrd="0" destOrd="0" presId="urn:microsoft.com/office/officeart/2005/8/layout/process4"/>
    <dgm:cxn modelId="{A0A8DFCB-0D6D-4ABA-8556-1AB50A450243}" type="presOf" srcId="{0FD921B0-34C4-453A-81E2-982A0A83A640}" destId="{98CC50D8-6A70-4895-9DF6-8B04EB03EC1B}" srcOrd="0" destOrd="0" presId="urn:microsoft.com/office/officeart/2005/8/layout/process4"/>
    <dgm:cxn modelId="{F6B80FD3-9B0A-4192-97A5-6977E9ADEC38}" type="presOf" srcId="{2D920382-2314-444F-A24B-BCAEFEA5AA81}" destId="{5416BFBE-F33D-4527-8BF4-BDA5FC2F3DAE}" srcOrd="1" destOrd="0" presId="urn:microsoft.com/office/officeart/2005/8/layout/process4"/>
    <dgm:cxn modelId="{D5AD5EC3-9BF0-4D45-BDF4-8A7C3387FFC7}" srcId="{26638068-A046-42DB-88F4-0AE3591449A2}" destId="{5A99676D-8BF9-4863-A9D1-A30E3A4B5893}" srcOrd="0" destOrd="0" parTransId="{E0C5E077-B61F-4169-B444-07C5E39C8599}" sibTransId="{7FA12B32-C46E-4109-9CD0-B4672466FECB}"/>
    <dgm:cxn modelId="{2B1FB985-42FD-40B3-82C5-4D02C64E1022}" type="presOf" srcId="{A7CAFC03-83D9-4E51-A6E0-F5FECA8D1756}" destId="{18FFC1C7-8736-4A09-9F54-911208C41F42}" srcOrd="0" destOrd="0" presId="urn:microsoft.com/office/officeart/2005/8/layout/process4"/>
    <dgm:cxn modelId="{358D65E8-1498-422E-A966-5CD54B0C7882}" type="presOf" srcId="{5A99676D-8BF9-4863-A9D1-A30E3A4B5893}" destId="{628D5CDA-6925-4BFA-A251-0D16145AE076}" srcOrd="0" destOrd="0" presId="urn:microsoft.com/office/officeart/2005/8/layout/process4"/>
    <dgm:cxn modelId="{26288323-F682-48CC-A027-21D0B831545D}" type="presParOf" srcId="{6E9A8DD5-2555-4F77-9E66-13E4ECB647A8}" destId="{18E07946-E020-400F-9DC5-018BE393CA41}" srcOrd="0" destOrd="0" presId="urn:microsoft.com/office/officeart/2005/8/layout/process4"/>
    <dgm:cxn modelId="{C448C863-0FA6-46F9-817E-BA5E8F7D4F02}" type="presParOf" srcId="{18E07946-E020-400F-9DC5-018BE393CA41}" destId="{98CC50D8-6A70-4895-9DF6-8B04EB03EC1B}" srcOrd="0" destOrd="0" presId="urn:microsoft.com/office/officeart/2005/8/layout/process4"/>
    <dgm:cxn modelId="{F757EE95-D59E-43DE-AEF2-FD381EBE35C2}" type="presParOf" srcId="{18E07946-E020-400F-9DC5-018BE393CA41}" destId="{FB0F9BB3-05AA-4775-824D-16844E7785E9}" srcOrd="1" destOrd="0" presId="urn:microsoft.com/office/officeart/2005/8/layout/process4"/>
    <dgm:cxn modelId="{F625E82E-CFE1-4B70-B0D2-2CED80FD4D7E}" type="presParOf" srcId="{18E07946-E020-400F-9DC5-018BE393CA41}" destId="{9E339C5E-0851-4D84-88F4-37372633B970}" srcOrd="2" destOrd="0" presId="urn:microsoft.com/office/officeart/2005/8/layout/process4"/>
    <dgm:cxn modelId="{9370B613-CF22-4B25-9CC0-1D6188A3915D}" type="presParOf" srcId="{9E339C5E-0851-4D84-88F4-37372633B970}" destId="{18FFC1C7-8736-4A09-9F54-911208C41F42}" srcOrd="0" destOrd="0" presId="urn:microsoft.com/office/officeart/2005/8/layout/process4"/>
    <dgm:cxn modelId="{4768B138-1B13-41AD-8576-5DCFF645263A}" type="presParOf" srcId="{6E9A8DD5-2555-4F77-9E66-13E4ECB647A8}" destId="{432B7933-F73D-4002-BCB9-70D453D16293}" srcOrd="1" destOrd="0" presId="urn:microsoft.com/office/officeart/2005/8/layout/process4"/>
    <dgm:cxn modelId="{442B0A45-2595-4997-B1D5-9B06D7D83504}" type="presParOf" srcId="{6E9A8DD5-2555-4F77-9E66-13E4ECB647A8}" destId="{9346A37F-6290-4DFF-8BBD-2BF647A4DEDE}" srcOrd="2" destOrd="0" presId="urn:microsoft.com/office/officeart/2005/8/layout/process4"/>
    <dgm:cxn modelId="{0E22240D-5D60-48E7-A0B0-11A9DB1235DF}" type="presParOf" srcId="{9346A37F-6290-4DFF-8BBD-2BF647A4DEDE}" destId="{4ABE1CBC-F423-4236-8FBD-AAEAE2452104}" srcOrd="0" destOrd="0" presId="urn:microsoft.com/office/officeart/2005/8/layout/process4"/>
    <dgm:cxn modelId="{D3D32301-7109-4A49-BA8A-D80692031588}" type="presParOf" srcId="{9346A37F-6290-4DFF-8BBD-2BF647A4DEDE}" destId="{5416BFBE-F33D-4527-8BF4-BDA5FC2F3DAE}" srcOrd="1" destOrd="0" presId="urn:microsoft.com/office/officeart/2005/8/layout/process4"/>
    <dgm:cxn modelId="{DA1BA403-DBC1-4152-9D1E-588388BBF106}" type="presParOf" srcId="{9346A37F-6290-4DFF-8BBD-2BF647A4DEDE}" destId="{1471CD5C-4425-4000-A1F5-E3ECFC478EEB}" srcOrd="2" destOrd="0" presId="urn:microsoft.com/office/officeart/2005/8/layout/process4"/>
    <dgm:cxn modelId="{3B25A893-DA02-43CE-A89B-AEADD1C95A73}" type="presParOf" srcId="{1471CD5C-4425-4000-A1F5-E3ECFC478EEB}" destId="{A1A83506-3F7D-40FE-8E0D-8D22C87FA8C5}" srcOrd="0" destOrd="0" presId="urn:microsoft.com/office/officeart/2005/8/layout/process4"/>
    <dgm:cxn modelId="{D49A6803-3167-42C0-9DB8-CDA0E6B0BC70}" type="presParOf" srcId="{6E9A8DD5-2555-4F77-9E66-13E4ECB647A8}" destId="{A64E5200-5AB8-43DE-AF6D-5FF6243C475E}" srcOrd="3" destOrd="0" presId="urn:microsoft.com/office/officeart/2005/8/layout/process4"/>
    <dgm:cxn modelId="{CD2C106A-A56B-446F-B621-4E8C13582CFB}" type="presParOf" srcId="{6E9A8DD5-2555-4F77-9E66-13E4ECB647A8}" destId="{09DDC170-4CAB-42C3-98E4-D77B9F1C3BC6}" srcOrd="4" destOrd="0" presId="urn:microsoft.com/office/officeart/2005/8/layout/process4"/>
    <dgm:cxn modelId="{E3B9C813-5909-4764-9CE9-E00E5638042D}" type="presParOf" srcId="{09DDC170-4CAB-42C3-98E4-D77B9F1C3BC6}" destId="{628D5CDA-6925-4BFA-A251-0D16145AE076}" srcOrd="0" destOrd="0" presId="urn:microsoft.com/office/officeart/2005/8/layout/process4"/>
    <dgm:cxn modelId="{A26D04F4-4572-4355-A859-1DCBAA57B202}" type="presParOf" srcId="{09DDC170-4CAB-42C3-98E4-D77B9F1C3BC6}" destId="{7DE1DF16-8EC6-4485-B50B-67B40FAF0655}" srcOrd="1" destOrd="0" presId="urn:microsoft.com/office/officeart/2005/8/layout/process4"/>
    <dgm:cxn modelId="{7A1A4251-425E-4A03-AC2D-21B5A17B370F}" type="presParOf" srcId="{09DDC170-4CAB-42C3-98E4-D77B9F1C3BC6}" destId="{1E926A0C-0477-4FD3-AD27-1BD65B71452F}" srcOrd="2" destOrd="0" presId="urn:microsoft.com/office/officeart/2005/8/layout/process4"/>
    <dgm:cxn modelId="{88A25CBA-07A8-47C4-91D1-40238023B19C}" type="presParOf" srcId="{1E926A0C-0477-4FD3-AD27-1BD65B71452F}" destId="{55A38302-9246-40A7-AC43-D02C42397B53}" srcOrd="0" destOrd="0" presId="urn:microsoft.com/office/officeart/2005/8/layout/process4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638068-A046-42DB-88F4-0AE3591449A2}" type="doc">
      <dgm:prSet loTypeId="urn:microsoft.com/office/officeart/2005/8/layout/process4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42950F-2CC7-45C5-BBF4-DC8649148F11}">
      <dgm:prSet phldrT="[Текст]" custT="1"/>
      <dgm:spPr/>
      <dgm:t>
        <a:bodyPr/>
        <a:lstStyle/>
        <a:p>
          <a:r>
            <a:rPr lang="ru-RU" sz="2200" b="1" dirty="0" smtClean="0">
              <a:latin typeface="Arial" pitchFamily="34" charset="0"/>
              <a:cs typeface="Arial" pitchFamily="34" charset="0"/>
            </a:rPr>
            <a:t>Россия вступила в войну на стороне Англии и Франции – своих главных кредиторов</a:t>
          </a:r>
          <a:endParaRPr lang="ru-RU" sz="2200" b="1" dirty="0">
            <a:latin typeface="Arial" pitchFamily="34" charset="0"/>
            <a:cs typeface="Arial" pitchFamily="34" charset="0"/>
          </a:endParaRPr>
        </a:p>
      </dgm:t>
    </dgm:pt>
    <dgm:pt modelId="{9B81D45B-7063-4F43-88DA-CA2013BA3429}" type="parTrans" cxnId="{D95D75DD-2AEB-481A-A970-3F7BB3E10BED}">
      <dgm:prSet/>
      <dgm:spPr/>
      <dgm:t>
        <a:bodyPr/>
        <a:lstStyle/>
        <a:p>
          <a:endParaRPr lang="ru-RU"/>
        </a:p>
      </dgm:t>
    </dgm:pt>
    <dgm:pt modelId="{7DADB83F-A4E6-4226-8623-98D55800EE6A}" type="sibTrans" cxnId="{D95D75DD-2AEB-481A-A970-3F7BB3E10BED}">
      <dgm:prSet/>
      <dgm:spPr/>
      <dgm:t>
        <a:bodyPr/>
        <a:lstStyle/>
        <a:p>
          <a:endParaRPr lang="ru-RU"/>
        </a:p>
      </dgm:t>
    </dgm:pt>
    <dgm:pt modelId="{0FD921B0-34C4-453A-81E2-982A0A83A640}">
      <dgm:prSet phldrT="[Текст]" custT="1"/>
      <dgm:spPr/>
      <dgm:t>
        <a:bodyPr/>
        <a:lstStyle/>
        <a:p>
          <a:r>
            <a:rPr lang="ru-RU" sz="2400" b="1" dirty="0" smtClean="0">
              <a:latin typeface="Arial" pitchFamily="34" charset="0"/>
              <a:cs typeface="Arial" pitchFamily="34" charset="0"/>
            </a:rPr>
            <a:t>1917 год – Февральская революция</a:t>
          </a:r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2DE00CC7-AA0E-432E-B834-D6690F733B71}" type="parTrans" cxnId="{C3E81799-EEC8-4E68-BA0D-E94A1C305974}">
      <dgm:prSet/>
      <dgm:spPr/>
      <dgm:t>
        <a:bodyPr/>
        <a:lstStyle/>
        <a:p>
          <a:endParaRPr lang="ru-RU"/>
        </a:p>
      </dgm:t>
    </dgm:pt>
    <dgm:pt modelId="{ADB2F035-145A-4FFE-9EA0-272CC336AF79}" type="sibTrans" cxnId="{C3E81799-EEC8-4E68-BA0D-E94A1C305974}">
      <dgm:prSet/>
      <dgm:spPr/>
      <dgm:t>
        <a:bodyPr/>
        <a:lstStyle/>
        <a:p>
          <a:endParaRPr lang="ru-RU"/>
        </a:p>
      </dgm:t>
    </dgm:pt>
    <dgm:pt modelId="{A7CAFC03-83D9-4E51-A6E0-F5FECA8D1756}">
      <dgm:prSet phldrT="[Текст]" custT="1"/>
      <dgm:spPr/>
      <dgm:t>
        <a:bodyPr/>
        <a:lstStyle/>
        <a:p>
          <a:r>
            <a:rPr lang="ru-RU" sz="2200" b="1" dirty="0" smtClean="0">
              <a:latin typeface="Arial" pitchFamily="34" charset="0"/>
              <a:cs typeface="Arial" pitchFamily="34" charset="0"/>
            </a:rPr>
            <a:t>Свержение самодержавия, провозглашение республики и гражданских свобод</a:t>
          </a:r>
          <a:endParaRPr lang="ru-RU" sz="2200" b="1" dirty="0">
            <a:latin typeface="Arial" pitchFamily="34" charset="0"/>
            <a:cs typeface="Arial" pitchFamily="34" charset="0"/>
          </a:endParaRPr>
        </a:p>
      </dgm:t>
    </dgm:pt>
    <dgm:pt modelId="{9713CDDD-C6C6-4F7A-B436-C411B468FB8D}" type="parTrans" cxnId="{E31BEB38-756A-4D1F-96A2-857908406B63}">
      <dgm:prSet/>
      <dgm:spPr/>
      <dgm:t>
        <a:bodyPr/>
        <a:lstStyle/>
        <a:p>
          <a:endParaRPr lang="ru-RU"/>
        </a:p>
      </dgm:t>
    </dgm:pt>
    <dgm:pt modelId="{16137C11-6A33-4672-ACE4-96A4C42CF0BF}" type="sibTrans" cxnId="{E31BEB38-756A-4D1F-96A2-857908406B63}">
      <dgm:prSet/>
      <dgm:spPr/>
      <dgm:t>
        <a:bodyPr/>
        <a:lstStyle/>
        <a:p>
          <a:endParaRPr lang="ru-RU"/>
        </a:p>
      </dgm:t>
    </dgm:pt>
    <dgm:pt modelId="{2D920382-2314-444F-A24B-BCAEFEA5AA81}">
      <dgm:prSet phldrT="[Текст]" custT="1"/>
      <dgm:spPr/>
      <dgm:t>
        <a:bodyPr/>
        <a:lstStyle/>
        <a:p>
          <a:r>
            <a:rPr lang="ru-RU" sz="2400" b="1" dirty="0" smtClean="0">
              <a:latin typeface="Arial" pitchFamily="34" charset="0"/>
              <a:cs typeface="Arial" pitchFamily="34" charset="0"/>
            </a:rPr>
            <a:t>1914 год – Начало Первой мировой войны</a:t>
          </a:r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FD364465-2B30-48F7-85EF-04A0E858C71B}" type="sibTrans" cxnId="{BDAFA559-32E9-4318-8984-F58D7C927440}">
      <dgm:prSet/>
      <dgm:spPr/>
      <dgm:t>
        <a:bodyPr/>
        <a:lstStyle/>
        <a:p>
          <a:endParaRPr lang="ru-RU"/>
        </a:p>
      </dgm:t>
    </dgm:pt>
    <dgm:pt modelId="{86CD3880-19D4-4CBC-93E6-F4E49FC9B034}" type="parTrans" cxnId="{BDAFA559-32E9-4318-8984-F58D7C927440}">
      <dgm:prSet/>
      <dgm:spPr/>
      <dgm:t>
        <a:bodyPr/>
        <a:lstStyle/>
        <a:p>
          <a:endParaRPr lang="ru-RU"/>
        </a:p>
      </dgm:t>
    </dgm:pt>
    <dgm:pt modelId="{5A99676D-8BF9-4863-A9D1-A30E3A4B5893}">
      <dgm:prSet phldrT="[Текст]" custT="1"/>
      <dgm:spPr/>
      <dgm:t>
        <a:bodyPr/>
        <a:lstStyle/>
        <a:p>
          <a:r>
            <a:rPr lang="ru-RU" sz="2400" b="1" dirty="0" smtClean="0">
              <a:latin typeface="Arial" pitchFamily="34" charset="0"/>
              <a:cs typeface="Arial" pitchFamily="34" charset="0"/>
            </a:rPr>
            <a:t>Россия в начале XX века </a:t>
          </a:r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7FA12B32-C46E-4109-9CD0-B4672466FECB}" type="sibTrans" cxnId="{D5AD5EC3-9BF0-4D45-BDF4-8A7C3387FFC7}">
      <dgm:prSet/>
      <dgm:spPr/>
      <dgm:t>
        <a:bodyPr/>
        <a:lstStyle/>
        <a:p>
          <a:endParaRPr lang="ru-RU"/>
        </a:p>
      </dgm:t>
    </dgm:pt>
    <dgm:pt modelId="{E0C5E077-B61F-4169-B444-07C5E39C8599}" type="parTrans" cxnId="{D5AD5EC3-9BF0-4D45-BDF4-8A7C3387FFC7}">
      <dgm:prSet/>
      <dgm:spPr/>
      <dgm:t>
        <a:bodyPr/>
        <a:lstStyle/>
        <a:p>
          <a:endParaRPr lang="ru-RU"/>
        </a:p>
      </dgm:t>
    </dgm:pt>
    <dgm:pt modelId="{CBF40680-C45D-40B2-8AF1-662D95DAB41F}">
      <dgm:prSet phldrT="[Текст]" custT="1"/>
      <dgm:spPr/>
      <dgm:t>
        <a:bodyPr/>
        <a:lstStyle/>
        <a:p>
          <a:r>
            <a:rPr lang="ru-RU" sz="2200" b="1" dirty="0" smtClean="0">
              <a:latin typeface="Arial" pitchFamily="34" charset="0"/>
              <a:cs typeface="Arial" pitchFamily="34" charset="0"/>
            </a:rPr>
            <a:t>Полуколония Запада, находящаяся в зависимости от англо-французского капитала</a:t>
          </a:r>
          <a:endParaRPr lang="ru-RU" sz="2200" b="1" dirty="0">
            <a:latin typeface="Arial" pitchFamily="34" charset="0"/>
            <a:cs typeface="Arial" pitchFamily="34" charset="0"/>
          </a:endParaRPr>
        </a:p>
      </dgm:t>
    </dgm:pt>
    <dgm:pt modelId="{23B7618C-EB26-4B92-BCDF-7912EB99088F}" type="sibTrans" cxnId="{78605725-08FE-4A71-B1AE-E2723315FF24}">
      <dgm:prSet/>
      <dgm:spPr/>
      <dgm:t>
        <a:bodyPr/>
        <a:lstStyle/>
        <a:p>
          <a:endParaRPr lang="ru-RU"/>
        </a:p>
      </dgm:t>
    </dgm:pt>
    <dgm:pt modelId="{48127FBF-098F-49B9-AA6F-15BF4C7E2B4A}" type="parTrans" cxnId="{78605725-08FE-4A71-B1AE-E2723315FF24}">
      <dgm:prSet/>
      <dgm:spPr/>
      <dgm:t>
        <a:bodyPr/>
        <a:lstStyle/>
        <a:p>
          <a:endParaRPr lang="ru-RU"/>
        </a:p>
      </dgm:t>
    </dgm:pt>
    <dgm:pt modelId="{6E9A8DD5-2555-4F77-9E66-13E4ECB647A8}" type="pres">
      <dgm:prSet presAssocID="{26638068-A046-42DB-88F4-0AE3591449A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E07946-E020-400F-9DC5-018BE393CA41}" type="pres">
      <dgm:prSet presAssocID="{0FD921B0-34C4-453A-81E2-982A0A83A640}" presName="boxAndChildren" presStyleCnt="0"/>
      <dgm:spPr/>
    </dgm:pt>
    <dgm:pt modelId="{98CC50D8-6A70-4895-9DF6-8B04EB03EC1B}" type="pres">
      <dgm:prSet presAssocID="{0FD921B0-34C4-453A-81E2-982A0A83A640}" presName="parentTextBox" presStyleLbl="node1" presStyleIdx="0" presStyleCnt="3"/>
      <dgm:spPr/>
      <dgm:t>
        <a:bodyPr/>
        <a:lstStyle/>
        <a:p>
          <a:endParaRPr lang="ru-RU"/>
        </a:p>
      </dgm:t>
    </dgm:pt>
    <dgm:pt modelId="{FB0F9BB3-05AA-4775-824D-16844E7785E9}" type="pres">
      <dgm:prSet presAssocID="{0FD921B0-34C4-453A-81E2-982A0A83A640}" presName="entireBox" presStyleLbl="node1" presStyleIdx="0" presStyleCnt="3" custScaleY="118804"/>
      <dgm:spPr/>
      <dgm:t>
        <a:bodyPr/>
        <a:lstStyle/>
        <a:p>
          <a:endParaRPr lang="ru-RU"/>
        </a:p>
      </dgm:t>
    </dgm:pt>
    <dgm:pt modelId="{9E339C5E-0851-4D84-88F4-37372633B970}" type="pres">
      <dgm:prSet presAssocID="{0FD921B0-34C4-453A-81E2-982A0A83A640}" presName="descendantBox" presStyleCnt="0"/>
      <dgm:spPr/>
    </dgm:pt>
    <dgm:pt modelId="{18FFC1C7-8736-4A09-9F54-911208C41F42}" type="pres">
      <dgm:prSet presAssocID="{A7CAFC03-83D9-4E51-A6E0-F5FECA8D1756}" presName="childTextBox" presStyleLbl="fgAccFollowNode1" presStyleIdx="0" presStyleCnt="3" custScaleY="149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2B7933-F73D-4002-BCB9-70D453D16293}" type="pres">
      <dgm:prSet presAssocID="{FD364465-2B30-48F7-85EF-04A0E858C71B}" presName="sp" presStyleCnt="0"/>
      <dgm:spPr/>
    </dgm:pt>
    <dgm:pt modelId="{9346A37F-6290-4DFF-8BBD-2BF647A4DEDE}" type="pres">
      <dgm:prSet presAssocID="{2D920382-2314-444F-A24B-BCAEFEA5AA81}" presName="arrowAndChildren" presStyleCnt="0"/>
      <dgm:spPr/>
    </dgm:pt>
    <dgm:pt modelId="{4ABE1CBC-F423-4236-8FBD-AAEAE2452104}" type="pres">
      <dgm:prSet presAssocID="{2D920382-2314-444F-A24B-BCAEFEA5AA81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5416BFBE-F33D-4527-8BF4-BDA5FC2F3DAE}" type="pres">
      <dgm:prSet presAssocID="{2D920382-2314-444F-A24B-BCAEFEA5AA81}" presName="arrow" presStyleLbl="node1" presStyleIdx="1" presStyleCnt="3" custScaleY="115998"/>
      <dgm:spPr/>
      <dgm:t>
        <a:bodyPr/>
        <a:lstStyle/>
        <a:p>
          <a:endParaRPr lang="ru-RU"/>
        </a:p>
      </dgm:t>
    </dgm:pt>
    <dgm:pt modelId="{1471CD5C-4425-4000-A1F5-E3ECFC478EEB}" type="pres">
      <dgm:prSet presAssocID="{2D920382-2314-444F-A24B-BCAEFEA5AA81}" presName="descendantArrow" presStyleCnt="0"/>
      <dgm:spPr/>
    </dgm:pt>
    <dgm:pt modelId="{A1A83506-3F7D-40FE-8E0D-8D22C87FA8C5}" type="pres">
      <dgm:prSet presAssocID="{4442950F-2CC7-45C5-BBF4-DC8649148F11}" presName="childTextArrow" presStyleLbl="fgAccFollowNode1" presStyleIdx="1" presStyleCnt="3" custScaleY="1473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4E5200-5AB8-43DE-AF6D-5FF6243C475E}" type="pres">
      <dgm:prSet presAssocID="{7FA12B32-C46E-4109-9CD0-B4672466FECB}" presName="sp" presStyleCnt="0"/>
      <dgm:spPr/>
    </dgm:pt>
    <dgm:pt modelId="{09DDC170-4CAB-42C3-98E4-D77B9F1C3BC6}" type="pres">
      <dgm:prSet presAssocID="{5A99676D-8BF9-4863-A9D1-A30E3A4B5893}" presName="arrowAndChildren" presStyleCnt="0"/>
      <dgm:spPr/>
    </dgm:pt>
    <dgm:pt modelId="{628D5CDA-6925-4BFA-A251-0D16145AE076}" type="pres">
      <dgm:prSet presAssocID="{5A99676D-8BF9-4863-A9D1-A30E3A4B5893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7DE1DF16-8EC6-4485-B50B-67B40FAF0655}" type="pres">
      <dgm:prSet presAssocID="{5A99676D-8BF9-4863-A9D1-A30E3A4B5893}" presName="arrow" presStyleLbl="node1" presStyleIdx="2" presStyleCnt="3" custScaleY="120827" custLinFactNeighborX="962" custLinFactNeighborY="-11543"/>
      <dgm:spPr/>
      <dgm:t>
        <a:bodyPr/>
        <a:lstStyle/>
        <a:p>
          <a:endParaRPr lang="ru-RU"/>
        </a:p>
      </dgm:t>
    </dgm:pt>
    <dgm:pt modelId="{1E926A0C-0477-4FD3-AD27-1BD65B71452F}" type="pres">
      <dgm:prSet presAssocID="{5A99676D-8BF9-4863-A9D1-A30E3A4B5893}" presName="descendantArrow" presStyleCnt="0"/>
      <dgm:spPr/>
    </dgm:pt>
    <dgm:pt modelId="{55A38302-9246-40A7-AC43-D02C42397B53}" type="pres">
      <dgm:prSet presAssocID="{CBF40680-C45D-40B2-8AF1-662D95DAB41F}" presName="childTextArrow" presStyleLbl="fgAccFollowNode1" presStyleIdx="2" presStyleCnt="3" custScaleY="139507" custLinFactNeighborX="12500" custLinFactNeighborY="-6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AFA559-32E9-4318-8984-F58D7C927440}" srcId="{26638068-A046-42DB-88F4-0AE3591449A2}" destId="{2D920382-2314-444F-A24B-BCAEFEA5AA81}" srcOrd="1" destOrd="0" parTransId="{86CD3880-19D4-4CBC-93E6-F4E49FC9B034}" sibTransId="{FD364465-2B30-48F7-85EF-04A0E858C71B}"/>
    <dgm:cxn modelId="{C722B016-47E8-4F10-B359-C3E061104D0F}" type="presOf" srcId="{CBF40680-C45D-40B2-8AF1-662D95DAB41F}" destId="{55A38302-9246-40A7-AC43-D02C42397B53}" srcOrd="0" destOrd="0" presId="urn:microsoft.com/office/officeart/2005/8/layout/process4"/>
    <dgm:cxn modelId="{78605725-08FE-4A71-B1AE-E2723315FF24}" srcId="{5A99676D-8BF9-4863-A9D1-A30E3A4B5893}" destId="{CBF40680-C45D-40B2-8AF1-662D95DAB41F}" srcOrd="0" destOrd="0" parTransId="{48127FBF-098F-49B9-AA6F-15BF4C7E2B4A}" sibTransId="{23B7618C-EB26-4B92-BCDF-7912EB99088F}"/>
    <dgm:cxn modelId="{2ABBB53C-1DF9-4424-80FD-35C0D62167AB}" type="presOf" srcId="{5A99676D-8BF9-4863-A9D1-A30E3A4B5893}" destId="{628D5CDA-6925-4BFA-A251-0D16145AE076}" srcOrd="0" destOrd="0" presId="urn:microsoft.com/office/officeart/2005/8/layout/process4"/>
    <dgm:cxn modelId="{E31BEB38-756A-4D1F-96A2-857908406B63}" srcId="{0FD921B0-34C4-453A-81E2-982A0A83A640}" destId="{A7CAFC03-83D9-4E51-A6E0-F5FECA8D1756}" srcOrd="0" destOrd="0" parTransId="{9713CDDD-C6C6-4F7A-B436-C411B468FB8D}" sibTransId="{16137C11-6A33-4672-ACE4-96A4C42CF0BF}"/>
    <dgm:cxn modelId="{5250F2A3-2858-498C-B8DD-BFFBB1B66F0D}" type="presOf" srcId="{5A99676D-8BF9-4863-A9D1-A30E3A4B5893}" destId="{7DE1DF16-8EC6-4485-B50B-67B40FAF0655}" srcOrd="1" destOrd="0" presId="urn:microsoft.com/office/officeart/2005/8/layout/process4"/>
    <dgm:cxn modelId="{C3E81799-EEC8-4E68-BA0D-E94A1C305974}" srcId="{26638068-A046-42DB-88F4-0AE3591449A2}" destId="{0FD921B0-34C4-453A-81E2-982A0A83A640}" srcOrd="2" destOrd="0" parTransId="{2DE00CC7-AA0E-432E-B834-D6690F733B71}" sibTransId="{ADB2F035-145A-4FFE-9EA0-272CC336AF79}"/>
    <dgm:cxn modelId="{65F452C5-D3D3-4AEA-8DCF-6F6CB37D62F0}" type="presOf" srcId="{4442950F-2CC7-45C5-BBF4-DC8649148F11}" destId="{A1A83506-3F7D-40FE-8E0D-8D22C87FA8C5}" srcOrd="0" destOrd="0" presId="urn:microsoft.com/office/officeart/2005/8/layout/process4"/>
    <dgm:cxn modelId="{F71911EF-4853-4C31-8FF9-B7510FB02BCA}" type="presOf" srcId="{2D920382-2314-444F-A24B-BCAEFEA5AA81}" destId="{5416BFBE-F33D-4527-8BF4-BDA5FC2F3DAE}" srcOrd="1" destOrd="0" presId="urn:microsoft.com/office/officeart/2005/8/layout/process4"/>
    <dgm:cxn modelId="{BCF4FD31-81EF-4D66-97D3-C8E209F86F98}" type="presOf" srcId="{0FD921B0-34C4-453A-81E2-982A0A83A640}" destId="{FB0F9BB3-05AA-4775-824D-16844E7785E9}" srcOrd="1" destOrd="0" presId="urn:microsoft.com/office/officeart/2005/8/layout/process4"/>
    <dgm:cxn modelId="{AD24DCDE-0B60-43D2-BE1D-51F3D5E3577F}" type="presOf" srcId="{0FD921B0-34C4-453A-81E2-982A0A83A640}" destId="{98CC50D8-6A70-4895-9DF6-8B04EB03EC1B}" srcOrd="0" destOrd="0" presId="urn:microsoft.com/office/officeart/2005/8/layout/process4"/>
    <dgm:cxn modelId="{D95D75DD-2AEB-481A-A970-3F7BB3E10BED}" srcId="{2D920382-2314-444F-A24B-BCAEFEA5AA81}" destId="{4442950F-2CC7-45C5-BBF4-DC8649148F11}" srcOrd="0" destOrd="0" parTransId="{9B81D45B-7063-4F43-88DA-CA2013BA3429}" sibTransId="{7DADB83F-A4E6-4226-8623-98D55800EE6A}"/>
    <dgm:cxn modelId="{F6796384-ABFB-45C4-AC7B-93BCE43FBC8C}" type="presOf" srcId="{26638068-A046-42DB-88F4-0AE3591449A2}" destId="{6E9A8DD5-2555-4F77-9E66-13E4ECB647A8}" srcOrd="0" destOrd="0" presId="urn:microsoft.com/office/officeart/2005/8/layout/process4"/>
    <dgm:cxn modelId="{F9A205A8-E403-4421-B03D-048EA30035DC}" type="presOf" srcId="{A7CAFC03-83D9-4E51-A6E0-F5FECA8D1756}" destId="{18FFC1C7-8736-4A09-9F54-911208C41F42}" srcOrd="0" destOrd="0" presId="urn:microsoft.com/office/officeart/2005/8/layout/process4"/>
    <dgm:cxn modelId="{895EF6F1-173E-4657-84F7-70E3E06A37B6}" type="presOf" srcId="{2D920382-2314-444F-A24B-BCAEFEA5AA81}" destId="{4ABE1CBC-F423-4236-8FBD-AAEAE2452104}" srcOrd="0" destOrd="0" presId="urn:microsoft.com/office/officeart/2005/8/layout/process4"/>
    <dgm:cxn modelId="{D5AD5EC3-9BF0-4D45-BDF4-8A7C3387FFC7}" srcId="{26638068-A046-42DB-88F4-0AE3591449A2}" destId="{5A99676D-8BF9-4863-A9D1-A30E3A4B5893}" srcOrd="0" destOrd="0" parTransId="{E0C5E077-B61F-4169-B444-07C5E39C8599}" sibTransId="{7FA12B32-C46E-4109-9CD0-B4672466FECB}"/>
    <dgm:cxn modelId="{0E57A5D4-E2CA-48BC-9094-4E8B2E4E100A}" type="presParOf" srcId="{6E9A8DD5-2555-4F77-9E66-13E4ECB647A8}" destId="{18E07946-E020-400F-9DC5-018BE393CA41}" srcOrd="0" destOrd="0" presId="urn:microsoft.com/office/officeart/2005/8/layout/process4"/>
    <dgm:cxn modelId="{A84ACF63-251A-4979-8A2D-32D7D82F8EF7}" type="presParOf" srcId="{18E07946-E020-400F-9DC5-018BE393CA41}" destId="{98CC50D8-6A70-4895-9DF6-8B04EB03EC1B}" srcOrd="0" destOrd="0" presId="urn:microsoft.com/office/officeart/2005/8/layout/process4"/>
    <dgm:cxn modelId="{1EAD0FB0-22A0-45D5-9CF1-58B80CDE0ED5}" type="presParOf" srcId="{18E07946-E020-400F-9DC5-018BE393CA41}" destId="{FB0F9BB3-05AA-4775-824D-16844E7785E9}" srcOrd="1" destOrd="0" presId="urn:microsoft.com/office/officeart/2005/8/layout/process4"/>
    <dgm:cxn modelId="{4EC57395-0FAE-45E3-9CC2-B9FE1A421FC6}" type="presParOf" srcId="{18E07946-E020-400F-9DC5-018BE393CA41}" destId="{9E339C5E-0851-4D84-88F4-37372633B970}" srcOrd="2" destOrd="0" presId="urn:microsoft.com/office/officeart/2005/8/layout/process4"/>
    <dgm:cxn modelId="{E207855F-8ED2-41B8-84AB-B949E5A91735}" type="presParOf" srcId="{9E339C5E-0851-4D84-88F4-37372633B970}" destId="{18FFC1C7-8736-4A09-9F54-911208C41F42}" srcOrd="0" destOrd="0" presId="urn:microsoft.com/office/officeart/2005/8/layout/process4"/>
    <dgm:cxn modelId="{7E9039C0-90B5-4995-ADC5-FC02136229D3}" type="presParOf" srcId="{6E9A8DD5-2555-4F77-9E66-13E4ECB647A8}" destId="{432B7933-F73D-4002-BCB9-70D453D16293}" srcOrd="1" destOrd="0" presId="urn:microsoft.com/office/officeart/2005/8/layout/process4"/>
    <dgm:cxn modelId="{849F0C5D-EAFD-40E4-950A-D5A7C0A0FABC}" type="presParOf" srcId="{6E9A8DD5-2555-4F77-9E66-13E4ECB647A8}" destId="{9346A37F-6290-4DFF-8BBD-2BF647A4DEDE}" srcOrd="2" destOrd="0" presId="urn:microsoft.com/office/officeart/2005/8/layout/process4"/>
    <dgm:cxn modelId="{AE331E38-8A34-4507-BDA9-4191BA9D1468}" type="presParOf" srcId="{9346A37F-6290-4DFF-8BBD-2BF647A4DEDE}" destId="{4ABE1CBC-F423-4236-8FBD-AAEAE2452104}" srcOrd="0" destOrd="0" presId="urn:microsoft.com/office/officeart/2005/8/layout/process4"/>
    <dgm:cxn modelId="{021BDF30-1EBE-4215-B86B-82A62FCB9537}" type="presParOf" srcId="{9346A37F-6290-4DFF-8BBD-2BF647A4DEDE}" destId="{5416BFBE-F33D-4527-8BF4-BDA5FC2F3DAE}" srcOrd="1" destOrd="0" presId="urn:microsoft.com/office/officeart/2005/8/layout/process4"/>
    <dgm:cxn modelId="{8C611DE7-A085-4C3A-8D6B-2E9018CDDA35}" type="presParOf" srcId="{9346A37F-6290-4DFF-8BBD-2BF647A4DEDE}" destId="{1471CD5C-4425-4000-A1F5-E3ECFC478EEB}" srcOrd="2" destOrd="0" presId="urn:microsoft.com/office/officeart/2005/8/layout/process4"/>
    <dgm:cxn modelId="{CC6580B6-48C2-47DE-B1A5-D8386D90D1CC}" type="presParOf" srcId="{1471CD5C-4425-4000-A1F5-E3ECFC478EEB}" destId="{A1A83506-3F7D-40FE-8E0D-8D22C87FA8C5}" srcOrd="0" destOrd="0" presId="urn:microsoft.com/office/officeart/2005/8/layout/process4"/>
    <dgm:cxn modelId="{F62411D7-F29F-4A87-B32A-DDC07BB7F1D9}" type="presParOf" srcId="{6E9A8DD5-2555-4F77-9E66-13E4ECB647A8}" destId="{A64E5200-5AB8-43DE-AF6D-5FF6243C475E}" srcOrd="3" destOrd="0" presId="urn:microsoft.com/office/officeart/2005/8/layout/process4"/>
    <dgm:cxn modelId="{EA5A341C-C179-4756-8CF0-CB1F9FBEDE15}" type="presParOf" srcId="{6E9A8DD5-2555-4F77-9E66-13E4ECB647A8}" destId="{09DDC170-4CAB-42C3-98E4-D77B9F1C3BC6}" srcOrd="4" destOrd="0" presId="urn:microsoft.com/office/officeart/2005/8/layout/process4"/>
    <dgm:cxn modelId="{AEFC1CD6-8C38-47F3-BE0B-84C1C3E94033}" type="presParOf" srcId="{09DDC170-4CAB-42C3-98E4-D77B9F1C3BC6}" destId="{628D5CDA-6925-4BFA-A251-0D16145AE076}" srcOrd="0" destOrd="0" presId="urn:microsoft.com/office/officeart/2005/8/layout/process4"/>
    <dgm:cxn modelId="{26995865-1D92-426D-8025-3054B8D67D44}" type="presParOf" srcId="{09DDC170-4CAB-42C3-98E4-D77B9F1C3BC6}" destId="{7DE1DF16-8EC6-4485-B50B-67B40FAF0655}" srcOrd="1" destOrd="0" presId="urn:microsoft.com/office/officeart/2005/8/layout/process4"/>
    <dgm:cxn modelId="{E912F8BD-4752-435F-8284-24A1BAF31921}" type="presParOf" srcId="{09DDC170-4CAB-42C3-98E4-D77B9F1C3BC6}" destId="{1E926A0C-0477-4FD3-AD27-1BD65B71452F}" srcOrd="2" destOrd="0" presId="urn:microsoft.com/office/officeart/2005/8/layout/process4"/>
    <dgm:cxn modelId="{54651D9D-8D9D-40E8-9D7B-2B23AFBC6554}" type="presParOf" srcId="{1E926A0C-0477-4FD3-AD27-1BD65B71452F}" destId="{55A38302-9246-40A7-AC43-D02C42397B53}" srcOrd="0" destOrd="0" presId="urn:microsoft.com/office/officeart/2005/8/layout/process4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3F1280-EA94-4810-A815-6568A52F5F9E}" type="datetimeFigureOut">
              <a:rPr lang="ru-RU" smtClean="0"/>
              <a:pPr/>
              <a:t>15.10.2017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F209B-9DD6-46DC-A2F8-99574D7D9A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F209B-9DD6-46DC-A2F8-99574D7D9A4A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F209B-9DD6-46DC-A2F8-99574D7D9A4A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F209B-9DD6-46DC-A2F8-99574D7D9A4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F209B-9DD6-46DC-A2F8-99574D7D9A4A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F209B-9DD6-46DC-A2F8-99574D7D9A4A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F209B-9DD6-46DC-A2F8-99574D7D9A4A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F209B-9DD6-46DC-A2F8-99574D7D9A4A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F209B-9DD6-46DC-A2F8-99574D7D9A4A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6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ОЛЕГ\Desktop\Новая папка\Материалы - конспект о революции\Классный час, посвященный столетию Февральской революции\Divid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1714488"/>
            <a:ext cx="2786082" cy="428628"/>
          </a:xfrm>
          <a:prstGeom prst="rect">
            <a:avLst/>
          </a:prstGeom>
          <a:noFill/>
        </p:spPr>
      </p:pic>
      <p:pic>
        <p:nvPicPr>
          <p:cNvPr id="2" name="Picture 2" descr="C:\Users\ОЛЕГ\Desktop\Новая папка\4no7dysozaopbq6oszear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2143116"/>
            <a:ext cx="1714512" cy="357189"/>
          </a:xfrm>
          <a:prstGeom prst="rect">
            <a:avLst/>
          </a:prstGeom>
          <a:noFill/>
        </p:spPr>
      </p:pic>
      <p:pic>
        <p:nvPicPr>
          <p:cNvPr id="1027" name="Picture 3" descr="C:\Users\ОЛЕГ\Desktop\Новая папка\4nxpbqstomea9wft4gypddgto8emiwf64nh1yegtodemmwf14n9pbq6tt5eapwfa4nhy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7620" y="2643182"/>
            <a:ext cx="4929222" cy="428628"/>
          </a:xfrm>
          <a:prstGeom prst="rect">
            <a:avLst/>
          </a:prstGeom>
          <a:noFill/>
        </p:spPr>
      </p:pic>
      <p:pic>
        <p:nvPicPr>
          <p:cNvPr id="6" name="Picture 7" descr="C:\Users\ОЛЕГ\Desktop\Новая папка\Материалы - конспект о революции\ФОТО ФЕВРАЛЬСКАЯ РЕВОЛЮЦИЯ\Cool Text - 1917 261643806409711.png"/>
          <p:cNvPicPr>
            <a:picLocks noChangeAspect="1" noChangeArrowheads="1"/>
          </p:cNvPicPr>
          <p:nvPr/>
        </p:nvPicPr>
        <p:blipFill>
          <a:blip r:embed="rId7">
            <a:lum bright="5000" contrast="15000"/>
          </a:blip>
          <a:srcRect/>
          <a:stretch>
            <a:fillRect/>
          </a:stretch>
        </p:blipFill>
        <p:spPr bwMode="auto">
          <a:xfrm>
            <a:off x="5143504" y="500042"/>
            <a:ext cx="2571768" cy="11452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5357826"/>
            <a:ext cx="3500462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Красногвардейцы у броневика</a:t>
            </a:r>
            <a:endParaRPr lang="ru-RU" sz="24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5715016"/>
            <a:ext cx="685804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Красногвардейцы на стрелковых занятиях</a:t>
            </a:r>
            <a:endParaRPr lang="ru-RU" sz="24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5500702"/>
            <a:ext cx="321471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Красногвардейцы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пулеметом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5357826"/>
            <a:ext cx="3857652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Солдаты автобронедивизиона</a:t>
            </a:r>
            <a:endParaRPr lang="ru-RU" sz="24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5000636"/>
            <a:ext cx="2357454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Колонна вооруженных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рабочих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5357826"/>
            <a:ext cx="307183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Орудие у здания Моссовета</a:t>
            </a:r>
            <a:endParaRPr lang="ru-RU" sz="24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5357826"/>
            <a:ext cx="321471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Автомобиль с красногвардейцами</a:t>
            </a:r>
            <a:endParaRPr lang="ru-RU" sz="24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5286388"/>
            <a:ext cx="257176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Проверка документов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5857892"/>
            <a:ext cx="6572296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Красногвардейский патруль у костра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5715016"/>
            <a:ext cx="4429156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Красногвардейская семья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Схема 12"/>
          <p:cNvGraphicFramePr/>
          <p:nvPr/>
        </p:nvGraphicFramePr>
        <p:xfrm>
          <a:off x="1000100" y="785794"/>
          <a:ext cx="7215238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5429264"/>
            <a:ext cx="392909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Смольный институт –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штаб большевиков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5643578"/>
            <a:ext cx="35719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 ворот Смольного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4929198"/>
            <a:ext cx="4500594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Красногвардейцы охраняют кабинет В. И. Ленина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Смольном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5072074"/>
            <a:ext cx="3429024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Заседание Военно-революционного комитета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5429264"/>
            <a:ext cx="35719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Баррикады на улицах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Петрограда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571480"/>
            <a:ext cx="5286412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Отряды вооруженных матросов и солдат направляются к Зимнему дворцу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5286388"/>
            <a:ext cx="428628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Матросы – участники штурма Зимнего дворца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928670"/>
            <a:ext cx="4357718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Штурм Зимнего дворца.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Кадр из художественного фильма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5357826"/>
            <a:ext cx="257176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Революция победила!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5286388"/>
            <a:ext cx="307183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Заседание нового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правительства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1000100" y="785794"/>
          <a:ext cx="7215238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00364" y="714356"/>
            <a:ext cx="30718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EA0000"/>
                </a:solidFill>
                <a:latin typeface="Arial" pitchFamily="34" charset="0"/>
                <a:cs typeface="Arial" pitchFamily="34" charset="0"/>
              </a:rPr>
              <a:t>ОКТЯБРЬСКАЯ РЕВОЛЮЦИЯ</a:t>
            </a:r>
            <a:endParaRPr lang="ru-RU" sz="2400" dirty="0">
              <a:solidFill>
                <a:srgbClr val="EA0000"/>
              </a:solidFill>
            </a:endParaRPr>
          </a:p>
        </p:txBody>
      </p:sp>
      <p:pic>
        <p:nvPicPr>
          <p:cNvPr id="2051" name="Picture 3" descr="C:\Users\ОЛЕГ\Desktop\Новая папка\red-arrow-down-png-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785794"/>
            <a:ext cx="1428760" cy="1857388"/>
          </a:xfrm>
          <a:prstGeom prst="rect">
            <a:avLst/>
          </a:prstGeom>
          <a:noFill/>
        </p:spPr>
      </p:pic>
      <p:pic>
        <p:nvPicPr>
          <p:cNvPr id="16" name="Picture 3" descr="C:\Users\ОЛЕГ\Desktop\Новая папка\red-arrow-down-png-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715007" y="785794"/>
            <a:ext cx="1375459" cy="1801405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142844" y="2714620"/>
            <a:ext cx="4000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EA0000"/>
                </a:solidFill>
                <a:latin typeface="Arial" pitchFamily="34" charset="0"/>
                <a:cs typeface="Arial" pitchFamily="34" charset="0"/>
              </a:rPr>
              <a:t>Рабоче-</a:t>
            </a:r>
          </a:p>
          <a:p>
            <a:pPr algn="ctr"/>
            <a:r>
              <a:rPr lang="ru-RU" sz="2400" b="1" i="1" dirty="0" smtClean="0">
                <a:solidFill>
                  <a:srgbClr val="EA0000"/>
                </a:solidFill>
                <a:latin typeface="Arial" pitchFamily="34" charset="0"/>
                <a:cs typeface="Arial" pitchFamily="34" charset="0"/>
              </a:rPr>
              <a:t>крестьянская</a:t>
            </a:r>
            <a:endParaRPr lang="ru-RU" sz="2400" i="1" dirty="0">
              <a:solidFill>
                <a:srgbClr val="EA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29190" y="2714620"/>
            <a:ext cx="371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EA0000"/>
                </a:solidFill>
                <a:latin typeface="Arial" pitchFamily="34" charset="0"/>
                <a:cs typeface="Arial" pitchFamily="34" charset="0"/>
              </a:rPr>
              <a:t>Социалистическая</a:t>
            </a:r>
          </a:p>
          <a:p>
            <a:pPr algn="ctr"/>
            <a:r>
              <a:rPr lang="ru-RU" sz="2400" b="1" i="1" dirty="0" smtClean="0">
                <a:solidFill>
                  <a:srgbClr val="EA0000"/>
                </a:solidFill>
                <a:latin typeface="Arial" pitchFamily="34" charset="0"/>
                <a:cs typeface="Arial" pitchFamily="34" charset="0"/>
              </a:rPr>
              <a:t>(антибуржуазная)</a:t>
            </a:r>
            <a:endParaRPr lang="ru-RU" sz="2400" i="1" dirty="0">
              <a:solidFill>
                <a:srgbClr val="EA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57554" y="1857364"/>
            <a:ext cx="23574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- характер-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3500438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(по движущим силам)</a:t>
            </a:r>
            <a:endParaRPr lang="ru-RU" sz="2200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86314" y="3500438"/>
            <a:ext cx="38702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(по социальным рез-там)</a:t>
            </a:r>
            <a:endParaRPr lang="ru-RU" sz="2200" i="1" dirty="0"/>
          </a:p>
        </p:txBody>
      </p:sp>
      <p:pic>
        <p:nvPicPr>
          <p:cNvPr id="1027" name="Picture 3" descr="C:\Users\ОЛЕГ\Desktop\Новая папка\10929_9c150bd7a53e36b66b1b970bf30a4f5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24" y="3929066"/>
            <a:ext cx="7358114" cy="60960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000100" y="4286256"/>
            <a:ext cx="7143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Октябрьский этап революции является не только продолжением Февральского этапа, но и одновременно его отрицанием: социальный характер двух переворотов был противоположным. 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3" descr="C:\Users\ОЛЕГ\Desktop\Новая папка\10929_9c150bd7a53e36b66b1b970bf30a4f5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786" y="3929066"/>
            <a:ext cx="7358114" cy="609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71802" y="714356"/>
            <a:ext cx="30718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EA0000"/>
                </a:solidFill>
                <a:latin typeface="Arial" pitchFamily="34" charset="0"/>
                <a:cs typeface="Arial" pitchFamily="34" charset="0"/>
              </a:rPr>
              <a:t>СОЦИАЛЬНАЯ </a:t>
            </a:r>
          </a:p>
          <a:p>
            <a:pPr lvl="0" algn="ctr"/>
            <a:r>
              <a:rPr lang="ru-RU" sz="2400" b="1" dirty="0" smtClean="0">
                <a:solidFill>
                  <a:srgbClr val="EA0000"/>
                </a:solidFill>
                <a:latin typeface="Arial" pitchFamily="34" charset="0"/>
                <a:cs typeface="Arial" pitchFamily="34" charset="0"/>
              </a:rPr>
              <a:t>ПОЛИТИКА </a:t>
            </a:r>
          </a:p>
          <a:p>
            <a:pPr lvl="0" algn="ctr"/>
            <a:r>
              <a:rPr lang="ru-RU" sz="2400" b="1" dirty="0" smtClean="0">
                <a:solidFill>
                  <a:srgbClr val="EA0000"/>
                </a:solidFill>
                <a:latin typeface="Arial" pitchFamily="34" charset="0"/>
                <a:cs typeface="Arial" pitchFamily="34" charset="0"/>
              </a:rPr>
              <a:t>БОЛЬШЕВИКОВ</a:t>
            </a:r>
            <a:endParaRPr lang="ru-RU" sz="2400" dirty="0">
              <a:solidFill>
                <a:srgbClr val="EA0000"/>
              </a:solidFill>
            </a:endParaRPr>
          </a:p>
        </p:txBody>
      </p:sp>
      <p:pic>
        <p:nvPicPr>
          <p:cNvPr id="2051" name="Picture 3" descr="C:\Users\ОЛЕГ\Desktop\Новая папка\red-arrow-down-png-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500042"/>
            <a:ext cx="1428760" cy="1857388"/>
          </a:xfrm>
          <a:prstGeom prst="rect">
            <a:avLst/>
          </a:prstGeom>
          <a:noFill/>
        </p:spPr>
      </p:pic>
      <p:pic>
        <p:nvPicPr>
          <p:cNvPr id="16" name="Picture 3" descr="C:\Users\ОЛЕГ\Desktop\Новая папка\red-arrow-down-png-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000760" y="500042"/>
            <a:ext cx="1375459" cy="1801405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571472" y="2357430"/>
            <a:ext cx="29289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EA0000"/>
                </a:solidFill>
                <a:latin typeface="Arial" pitchFamily="34" charset="0"/>
                <a:cs typeface="Arial" pitchFamily="34" charset="0"/>
              </a:rPr>
              <a:t>Крайний </a:t>
            </a:r>
          </a:p>
          <a:p>
            <a:pPr algn="ctr"/>
            <a:r>
              <a:rPr lang="ru-RU" sz="2400" b="1" i="1" dirty="0" smtClean="0">
                <a:solidFill>
                  <a:srgbClr val="EA0000"/>
                </a:solidFill>
                <a:latin typeface="Arial" pitchFamily="34" charset="0"/>
                <a:cs typeface="Arial" pitchFamily="34" charset="0"/>
              </a:rPr>
              <a:t>радикализм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000628" y="3143248"/>
            <a:ext cx="378621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(реформы проводились 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интересах рабочих и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крестьян за счет помещиков 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капиталистов)</a:t>
            </a:r>
            <a:endParaRPr lang="ru-RU" sz="2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57158" y="3143248"/>
            <a:ext cx="335758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(действия, коренным образом меняющие прежний порядок вещей)</a:t>
            </a:r>
            <a:endParaRPr lang="ru-RU" sz="22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72132" y="2357430"/>
            <a:ext cx="2857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EA0000"/>
                </a:solidFill>
                <a:latin typeface="Arial" pitchFamily="34" charset="0"/>
                <a:cs typeface="Arial" pitchFamily="34" charset="0"/>
              </a:rPr>
              <a:t>Классовый </a:t>
            </a:r>
          </a:p>
          <a:p>
            <a:pPr algn="ctr"/>
            <a:r>
              <a:rPr lang="ru-RU" sz="2400" b="1" i="1" dirty="0" smtClean="0">
                <a:solidFill>
                  <a:srgbClr val="EA0000"/>
                </a:solidFill>
                <a:latin typeface="Arial" pitchFamily="34" charset="0"/>
                <a:cs typeface="Arial" pitchFamily="34" charset="0"/>
              </a:rPr>
              <a:t>характер</a:t>
            </a:r>
          </a:p>
        </p:txBody>
      </p:sp>
      <p:pic>
        <p:nvPicPr>
          <p:cNvPr id="15" name="Picture 3" descr="C:\Users\ОЛЕГ\Desktop\Новая папка\10929_9c150bd7a53e36b66b1b970bf30a4f5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662" y="4786322"/>
            <a:ext cx="7358114" cy="609600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642910" y="5143512"/>
            <a:ext cx="78581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Радикализм и классовый характер большевистской политики вызвали сопротивление эксплуататорских классов и привели к гражданской войне.</a:t>
            </a:r>
            <a:endParaRPr lang="ru-RU" sz="2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00364" y="928670"/>
            <a:ext cx="30718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ГРАЖДАНСКАЯ ВОЙНА</a:t>
            </a:r>
          </a:p>
          <a:p>
            <a:pPr lvl="0"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(1918-1920)</a:t>
            </a:r>
            <a:endParaRPr lang="ru-RU" sz="2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00034" y="2285992"/>
            <a:ext cx="292895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EA0000"/>
                </a:solidFill>
                <a:latin typeface="Arial" pitchFamily="34" charset="0"/>
                <a:cs typeface="Arial" pitchFamily="34" charset="0"/>
              </a:rPr>
              <a:t>КРАСНАЯ АРМИЯ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3286124"/>
            <a:ext cx="28575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рабочие;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крестьяне;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революционная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интеллигенция.</a:t>
            </a:r>
          </a:p>
        </p:txBody>
      </p:sp>
      <p:pic>
        <p:nvPicPr>
          <p:cNvPr id="1028" name="Picture 4" descr="C:\Users\ОЛЕГ\Desktop\Новая папка\Материалы - конспект о революции\Классный час, посвященный Октябрьской революции\hello_html_5204e16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928670"/>
            <a:ext cx="1762116" cy="1174285"/>
          </a:xfrm>
          <a:prstGeom prst="rect">
            <a:avLst/>
          </a:prstGeom>
          <a:noFill/>
        </p:spPr>
      </p:pic>
      <p:pic>
        <p:nvPicPr>
          <p:cNvPr id="1029" name="Picture 5" descr="C:\Users\ОЛЕГ\Desktop\Новая папка\Материалы - конспект о революции\Классный час, посвященный Октябрьской революции\768px-Flag_of_the_Soviet_Union.sv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38" y="928670"/>
            <a:ext cx="1785950" cy="1170106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5572132" y="2285992"/>
            <a:ext cx="2928958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БЕЛАЯ АРМИЯ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143248"/>
            <a:ext cx="30718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помещики;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капиталисты;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духовенство;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старые чиновники;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зажиточные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крестьяне.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357554" y="4000504"/>
            <a:ext cx="2357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социальная 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база</a:t>
            </a:r>
            <a:endParaRPr lang="ru-RU" sz="2400" dirty="0"/>
          </a:p>
        </p:txBody>
      </p:sp>
      <p:pic>
        <p:nvPicPr>
          <p:cNvPr id="22" name="Picture 2" descr="C:\Users\ОЛЕГ\Desktop\Новая папка\gt-brace-pn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2928934"/>
            <a:ext cx="289384" cy="2786082"/>
          </a:xfrm>
          <a:prstGeom prst="rect">
            <a:avLst/>
          </a:prstGeom>
          <a:noFill/>
        </p:spPr>
      </p:pic>
      <p:pic>
        <p:nvPicPr>
          <p:cNvPr id="23" name="Picture 2" descr="C:\Users\ОЛЕГ\Desktop\Новая папка\gt-brace-pn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214678" y="3000372"/>
            <a:ext cx="282120" cy="278608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ЕГ\Desktop\Новая папка\Материалы - конспект о революции\Классный час, посвященный Октябрьской революции\origina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823913"/>
            <a:ext cx="7620000" cy="521017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000232" y="3286124"/>
            <a:ext cx="49292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Союз Советских Социалистических </a:t>
            </a:r>
          </a:p>
          <a:p>
            <a:pPr lvl="0" algn="ctr"/>
            <a:r>
              <a:rPr lang="ru-RU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республик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85786" y="928670"/>
            <a:ext cx="35719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1922-1991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ОЛЕГ\Desktop\Новая папка\Материалы - конспект о революции\Классный час, посвященный Октябрьской революции\Flaxpickersduringharvestonthefar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500438"/>
            <a:ext cx="3818122" cy="2700336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028" name="Picture 4" descr="C:\Users\ОЛЕГ\Desktop\Новая папка\Материалы - конспект о революции\Классный час, посвященный Октябрьской революции\123.jpg"/>
          <p:cNvPicPr>
            <a:picLocks noChangeAspect="1" noChangeArrowheads="1"/>
          </p:cNvPicPr>
          <p:nvPr/>
        </p:nvPicPr>
        <p:blipFill>
          <a:blip r:embed="rId4">
            <a:grayscl/>
            <a:lum bright="6000"/>
          </a:blip>
          <a:srcRect/>
          <a:stretch>
            <a:fillRect/>
          </a:stretch>
        </p:blipFill>
        <p:spPr bwMode="auto">
          <a:xfrm>
            <a:off x="4638361" y="642918"/>
            <a:ext cx="3857891" cy="285752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029" name="Picture 5" descr="C:\Users\ОЛЕГ\Desktop\Новая папка\Материалы - конспект о революции\Классный час, посвященный Октябрьской революции\Фон - копия.jpg"/>
          <p:cNvPicPr>
            <a:picLocks noChangeAspect="1" noChangeArrowheads="1"/>
          </p:cNvPicPr>
          <p:nvPr/>
        </p:nvPicPr>
        <p:blipFill>
          <a:blip r:embed="rId5">
            <a:lum contrast="10000"/>
          </a:blip>
          <a:srcRect/>
          <a:stretch>
            <a:fillRect/>
          </a:stretch>
        </p:blipFill>
        <p:spPr bwMode="auto">
          <a:xfrm>
            <a:off x="735849" y="1643050"/>
            <a:ext cx="3621837" cy="1000132"/>
          </a:xfrm>
          <a:prstGeom prst="rect">
            <a:avLst/>
          </a:prstGeom>
          <a:noFill/>
        </p:spPr>
      </p:pic>
      <p:pic>
        <p:nvPicPr>
          <p:cNvPr id="1030" name="Picture 6" descr="C:\Users\ОЛЕГ\Desktop\Новая папка\Материалы - конспект о революции\Классный час, посвященный Октябрьской революции\Фон - копия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4643438" y="4286256"/>
            <a:ext cx="3932724" cy="11430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ЕГ\Desktop\Новая папка\Материалы - конспект о революции\Классный час, посвященный Октябрьской революции\c1ddcfee44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642918"/>
            <a:ext cx="3952876" cy="557355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052" name="Picture 4" descr="C:\Users\ОЛЕГ\Desktop\Новая папка\Материалы - конспект о революции\Классный час, посвященный Октябрьской революции\Фон - копия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500034" y="1142984"/>
            <a:ext cx="4000528" cy="1222492"/>
          </a:xfrm>
          <a:prstGeom prst="rect">
            <a:avLst/>
          </a:prstGeom>
          <a:noFill/>
        </p:spPr>
      </p:pic>
      <p:pic>
        <p:nvPicPr>
          <p:cNvPr id="10" name="Picture 3" descr="C:\Users\ОЛЕГ\Desktop\Новая папка\10929_9c150bd7a53e36b66b1b970bf30a4f5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2500306"/>
            <a:ext cx="3786214" cy="6096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714348" y="3357562"/>
            <a:ext cx="35719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 часов – работа</a:t>
            </a:r>
          </a:p>
          <a:p>
            <a:pPr algn="ctr"/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 часов – отдых </a:t>
            </a:r>
          </a:p>
          <a:p>
            <a:pPr algn="ctr"/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 часов – сон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00034" y="642918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EA0000"/>
                </a:solidFill>
                <a:latin typeface="Arial" pitchFamily="34" charset="0"/>
                <a:cs typeface="Arial" pitchFamily="34" charset="0"/>
              </a:rPr>
              <a:t>СИСТЕМА СОЦИАЛЬНОГО ОБЕСПЕЧЕНИЯ В СССР:</a:t>
            </a:r>
            <a:endParaRPr lang="ru-RU" sz="2400" dirty="0">
              <a:solidFill>
                <a:srgbClr val="EA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1428736"/>
            <a:ext cx="778674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право на ежегодный оплачиваемый отпуск;</a:t>
            </a:r>
          </a:p>
          <a:p>
            <a:pPr>
              <a:buFontTx/>
              <a:buChar char="-"/>
            </a:pPr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право на обязательное трудоустройство;</a:t>
            </a:r>
          </a:p>
          <a:p>
            <a:pPr>
              <a:buFontTx/>
              <a:buChar char="-"/>
            </a:pPr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право на бесплатное медицинское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обслуживание;</a:t>
            </a:r>
          </a:p>
          <a:p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право на бесплатное образование;</a:t>
            </a:r>
          </a:p>
          <a:p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право на бесплатное жилье;</a:t>
            </a:r>
          </a:p>
          <a:p>
            <a:pPr>
              <a:buFontTx/>
              <a:buChar char="-"/>
            </a:pPr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право на трехлетний декрет. отпуск для женщин.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4" name="Picture 8" descr="C:\Users\ОЛЕГ\Desktop\Новая папка\Материалы - конспект о революции\Классный час, посвященный Октябрьской революции\DG5tPcUW0AAyiX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3286124"/>
            <a:ext cx="7400368" cy="285566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0425" name="Picture 9" descr="C:\Users\ОЛЕГ\Desktop\Новая папка\Материалы - конспект о революции\Классный час, посвященный Октябрьской революции\img10.jpg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1785918" y="928670"/>
            <a:ext cx="5715040" cy="208724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ОЛЕГ\Desktop\Новая папка\Материалы - конспект о революции\Классный час, посвященный Октябрьской революции\Serov_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642918"/>
            <a:ext cx="4443624" cy="557216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0420" name="Picture 4" descr="C:\Users\ОЛЕГ\Desktop\Новая папка\Материалы - конспект о революции\Классный час, посвященный Октябрьской революции\768px-Flag_of_the_Soviet_Union.svg - копия.png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642910" y="1928802"/>
            <a:ext cx="3234826" cy="307183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0034" y="1285860"/>
            <a:ext cx="80010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Перебирая все вехи жизни, главной считаю ту, от которой все мы ведем отсчет. Революция! Каждому человеку революция дала возможность пробовать силы, искать, сознавать себя частью созидательной мощи народа. И когда пришел час защитить это главное завоевание, мы знали, за что сражаемся.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0694" y="5072074"/>
            <a:ext cx="2928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Г. К. Жуков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1000100" y="785794"/>
          <a:ext cx="7215238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2910" y="1428736"/>
            <a:ext cx="792961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Октябрьская революция была закономерным следствием событий 1917 года, такой же закономерной была и победа большевиков в гражданской войне. Однако, созданное благодаря революции государство – Советский Союз – просуществовав почти семьдесят лет, распалось. Социализм, как главная цель большевиков, не был построен.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14744" y="642918"/>
            <a:ext cx="1522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u="sng" dirty="0" smtClean="0">
                <a:latin typeface="Arial" pitchFamily="34" charset="0"/>
                <a:cs typeface="Arial" pitchFamily="34" charset="0"/>
              </a:rPr>
              <a:t>ВОПРОС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5000636"/>
            <a:ext cx="835824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EA0000"/>
                </a:solidFill>
                <a:latin typeface="Arial" pitchFamily="34" charset="0"/>
                <a:cs typeface="Arial" pitchFamily="34" charset="0"/>
              </a:rPr>
              <a:t>Можно ли сказать, что Октябрьская революция</a:t>
            </a:r>
          </a:p>
          <a:p>
            <a:pPr algn="ctr"/>
            <a:r>
              <a:rPr lang="ru-RU" sz="2600" b="1" dirty="0" smtClean="0">
                <a:solidFill>
                  <a:srgbClr val="EA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i="1" dirty="0" smtClean="0">
                <a:solidFill>
                  <a:srgbClr val="EA0000"/>
                </a:solidFill>
                <a:latin typeface="Arial" pitchFamily="34" charset="0"/>
                <a:cs typeface="Arial" pitchFamily="34" charset="0"/>
              </a:rPr>
              <a:t>в конечном итоге</a:t>
            </a:r>
            <a:r>
              <a:rPr lang="ru-RU" sz="2600" b="1" dirty="0" smtClean="0">
                <a:solidFill>
                  <a:srgbClr val="EA0000"/>
                </a:solidFill>
                <a:latin typeface="Arial" pitchFamily="34" charset="0"/>
                <a:cs typeface="Arial" pitchFamily="34" charset="0"/>
              </a:rPr>
              <a:t> оказалась напрасной? </a:t>
            </a:r>
            <a:endParaRPr lang="ru-RU" sz="2600" b="1" dirty="0">
              <a:solidFill>
                <a:srgbClr val="EA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1472" y="1142984"/>
            <a:ext cx="792961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 smtClean="0">
                <a:solidFill>
                  <a:srgbClr val="EA0000"/>
                </a:solidFill>
                <a:latin typeface="Arial" pitchFamily="34" charset="0"/>
                <a:cs typeface="Arial" pitchFamily="34" charset="0"/>
              </a:rPr>
              <a:t>Мы должны ценить то, что было создано миллионами советских людей и благодаря чему наша страна продолжает жить сегодня. Мы обязаны помнить о подвиге советского народа в годы Великой Отечественной войны: без этой победы не было бы </a:t>
            </a:r>
            <a:r>
              <a:rPr lang="ru-RU" sz="2600" b="1" smtClean="0">
                <a:solidFill>
                  <a:srgbClr val="EA0000"/>
                </a:solidFill>
                <a:latin typeface="Arial" pitchFamily="34" charset="0"/>
                <a:cs typeface="Arial" pitchFamily="34" charset="0"/>
              </a:rPr>
              <a:t>ни нашей страны</a:t>
            </a:r>
            <a:r>
              <a:rPr lang="ru-RU" sz="2600" b="1" dirty="0" smtClean="0">
                <a:solidFill>
                  <a:srgbClr val="EA0000"/>
                </a:solidFill>
                <a:latin typeface="Arial" pitchFamily="34" charset="0"/>
                <a:cs typeface="Arial" pitchFamily="34" charset="0"/>
              </a:rPr>
              <a:t>, ни нас самих. Мы имеем право гордиться Октябрьской революцией 1917 года, ставшей отправной точкой превращения России из отсталой полуколонии Запада в сильное, независимое и социально-ориентированное государство.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:\4nppbxsozzemmwc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5572140"/>
            <a:ext cx="2345321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28860" y="714356"/>
            <a:ext cx="4429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EA0000"/>
                </a:solidFill>
                <a:latin typeface="Arial" pitchFamily="34" charset="0"/>
                <a:cs typeface="Arial" pitchFamily="34" charset="0"/>
              </a:rPr>
              <a:t>ПАРТИЯ БОЛЬШЕВИКОВ</a:t>
            </a:r>
          </a:p>
          <a:p>
            <a:pPr lvl="0" algn="ctr"/>
            <a:r>
              <a:rPr lang="ru-RU" sz="2400" b="1" dirty="0" smtClean="0">
                <a:solidFill>
                  <a:srgbClr val="EA0000"/>
                </a:solidFill>
                <a:latin typeface="Arial" pitchFamily="34" charset="0"/>
                <a:cs typeface="Arial" pitchFamily="34" charset="0"/>
              </a:rPr>
              <a:t>(1903)</a:t>
            </a:r>
            <a:endParaRPr lang="ru-RU" sz="2400" dirty="0">
              <a:solidFill>
                <a:srgbClr val="EA0000"/>
              </a:solidFill>
            </a:endParaRPr>
          </a:p>
        </p:txBody>
      </p:sp>
      <p:pic>
        <p:nvPicPr>
          <p:cNvPr id="2051" name="Picture 3" descr="C:\Users\ОЛЕГ\Desktop\Новая папка\red-arrow-down-png-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785794"/>
            <a:ext cx="1428760" cy="1857388"/>
          </a:xfrm>
          <a:prstGeom prst="rect">
            <a:avLst/>
          </a:prstGeom>
          <a:noFill/>
        </p:spPr>
      </p:pic>
      <p:pic>
        <p:nvPicPr>
          <p:cNvPr id="16" name="Picture 3" descr="C:\Users\ОЛЕГ\Desktop\Новая папка\red-arrow-down-png-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072198" y="785794"/>
            <a:ext cx="1304021" cy="1801405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214282" y="2643182"/>
            <a:ext cx="40005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EA0000"/>
                </a:solidFill>
                <a:latin typeface="Arial" pitchFamily="34" charset="0"/>
                <a:cs typeface="Arial" pitchFamily="34" charset="0"/>
              </a:rPr>
              <a:t>Пролетарская революция</a:t>
            </a:r>
            <a:endParaRPr lang="ru-RU" sz="2800" i="1" dirty="0">
              <a:solidFill>
                <a:srgbClr val="EA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29256" y="2643182"/>
            <a:ext cx="30718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EA0000"/>
                </a:solidFill>
                <a:latin typeface="Arial" pitchFamily="34" charset="0"/>
                <a:cs typeface="Arial" pitchFamily="34" charset="0"/>
              </a:rPr>
              <a:t>Построение</a:t>
            </a:r>
          </a:p>
          <a:p>
            <a:pPr algn="ctr"/>
            <a:r>
              <a:rPr lang="ru-RU" sz="2800" b="1" i="1" dirty="0" smtClean="0">
                <a:solidFill>
                  <a:srgbClr val="EA0000"/>
                </a:solidFill>
                <a:latin typeface="Arial" pitchFamily="34" charset="0"/>
                <a:cs typeface="Arial" pitchFamily="34" charset="0"/>
              </a:rPr>
              <a:t> социализма</a:t>
            </a:r>
            <a:endParaRPr lang="ru-RU" sz="2800" i="1" dirty="0">
              <a:solidFill>
                <a:srgbClr val="EA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14612" y="1714488"/>
            <a:ext cx="4000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- две задачи -</a:t>
            </a:r>
            <a:endParaRPr lang="ru-RU" sz="2400" dirty="0"/>
          </a:p>
        </p:txBody>
      </p:sp>
      <p:pic>
        <p:nvPicPr>
          <p:cNvPr id="1027" name="Picture 3" descr="C:\Users\ОЛЕГ\Desktop\Новая папка\end_line.png"/>
          <p:cNvPicPr>
            <a:picLocks noChangeAspect="1" noChangeArrowheads="1"/>
          </p:cNvPicPr>
          <p:nvPr/>
        </p:nvPicPr>
        <p:blipFill>
          <a:blip r:embed="rId5">
            <a:biLevel thresh="50000"/>
          </a:blip>
          <a:srcRect/>
          <a:stretch>
            <a:fillRect/>
          </a:stretch>
        </p:blipFill>
        <p:spPr bwMode="auto">
          <a:xfrm>
            <a:off x="1000100" y="3500438"/>
            <a:ext cx="7442200" cy="43180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928662" y="3929066"/>
            <a:ext cx="72866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Социализм – общество, основанное на принципах социального равенства и братства между людьми.  При социализме исчезнут государства и тюрьмы, не будет угнетения и эксплуатации, все материальные блага станут общим достоянием человечества. </a:t>
            </a:r>
            <a:endParaRPr lang="ru-RU" sz="24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14414" y="5072074"/>
            <a:ext cx="28616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EA0000"/>
                </a:solidFill>
                <a:latin typeface="Arial" pitchFamily="34" charset="0"/>
                <a:cs typeface="Arial" pitchFamily="34" charset="0"/>
              </a:rPr>
              <a:t>Владимир </a:t>
            </a:r>
          </a:p>
          <a:p>
            <a:pPr algn="ctr"/>
            <a:r>
              <a:rPr lang="ru-RU" sz="3200" b="1" dirty="0" smtClean="0">
                <a:solidFill>
                  <a:srgbClr val="EA0000"/>
                </a:solidFill>
                <a:latin typeface="Arial" pitchFamily="34" charset="0"/>
                <a:cs typeface="Arial" pitchFamily="34" charset="0"/>
              </a:rPr>
              <a:t>Ильич Ленин</a:t>
            </a:r>
          </a:p>
        </p:txBody>
      </p:sp>
      <p:pic>
        <p:nvPicPr>
          <p:cNvPr id="1027" name="Picture 3" descr="C:\Users\ОЛЕГ\Desktop\Новая папка\4596c73f20808ab33b75f01977ac29d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714356"/>
            <a:ext cx="3500462" cy="4214842"/>
          </a:xfrm>
          <a:prstGeom prst="rect">
            <a:avLst/>
          </a:prstGeom>
          <a:noFill/>
        </p:spPr>
      </p:pic>
      <p:pic>
        <p:nvPicPr>
          <p:cNvPr id="1029" name="Picture 5" descr="C:\Users\ОЛЕГ\Desktop\Новая папка\Leon-Trotsky-4-e14631389495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714356"/>
            <a:ext cx="3601143" cy="421484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786314" y="5072074"/>
            <a:ext cx="34290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EA0000"/>
                </a:solidFill>
                <a:latin typeface="Arial" pitchFamily="34" charset="0"/>
                <a:cs typeface="Arial" pitchFamily="34" charset="0"/>
              </a:rPr>
              <a:t>Лев Давидович</a:t>
            </a:r>
          </a:p>
          <a:p>
            <a:pPr algn="ctr"/>
            <a:r>
              <a:rPr lang="ru-RU" sz="3200" b="1" dirty="0" smtClean="0">
                <a:solidFill>
                  <a:srgbClr val="EA0000"/>
                </a:solidFill>
                <a:latin typeface="Arial" pitchFamily="34" charset="0"/>
                <a:cs typeface="Arial" pitchFamily="34" charset="0"/>
              </a:rPr>
              <a:t>Троцкий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ОЛЕГ\Downloads\4nqpbqgtoyon4egozzembwcy4n9pbpgosdemaee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2000240"/>
            <a:ext cx="4071966" cy="524981"/>
          </a:xfrm>
          <a:prstGeom prst="rect">
            <a:avLst/>
          </a:prstGeom>
          <a:noFill/>
        </p:spPr>
      </p:pic>
      <p:pic>
        <p:nvPicPr>
          <p:cNvPr id="1028" name="Picture 4" descr="C:\Users\ОЛЕГ\Downloads\4n1pbcgos8eabwfa4n7pbqbyfwopdygosdemdwf64gd7bqgozoo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28794" y="3000372"/>
            <a:ext cx="5500726" cy="568436"/>
          </a:xfrm>
          <a:prstGeom prst="rect">
            <a:avLst/>
          </a:prstGeom>
          <a:noFill/>
        </p:spPr>
      </p:pic>
      <p:pic>
        <p:nvPicPr>
          <p:cNvPr id="1029" name="Picture 5" descr="C:\Users\ОЛЕГ\Downloads\4nm7bpqozuemzwcqrys1bwf44gypbpqto8eafwcc4g87bxqosdemae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5918" y="4071942"/>
            <a:ext cx="5715040" cy="547369"/>
          </a:xfrm>
          <a:prstGeom prst="rect">
            <a:avLst/>
          </a:prstGeom>
          <a:noFill/>
        </p:spPr>
      </p:pic>
      <p:pic>
        <p:nvPicPr>
          <p:cNvPr id="1030" name="Picture 6" descr="C:\Users\ОЛЕГ\Downloads\4njpbq6osdeadwcn4ggnymjy4no7bxsosmemmwcn4napbxbb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14546" y="5072074"/>
            <a:ext cx="5000660" cy="459941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857224" y="714356"/>
            <a:ext cx="73581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Лозунги большевиков в 1917 году: 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ЕГ\Downloads\ge41bwf64n7pdystt9emdwcy4g8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642918"/>
            <a:ext cx="2928958" cy="529566"/>
          </a:xfrm>
          <a:prstGeom prst="rect">
            <a:avLst/>
          </a:prstGeom>
          <a:noFill/>
        </p:spPr>
      </p:pic>
      <p:pic>
        <p:nvPicPr>
          <p:cNvPr id="2051" name="Picture 3" descr="C:\Users\ОЛЕГ\Downloads\grhunp3y4n37bxsosuem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1285860"/>
            <a:ext cx="2643206" cy="485883"/>
          </a:xfrm>
          <a:prstGeom prst="rect">
            <a:avLst/>
          </a:prstGeom>
          <a:noFill/>
        </p:spPr>
      </p:pic>
      <p:pic>
        <p:nvPicPr>
          <p:cNvPr id="2053" name="Picture 5" descr="C:\Users\ОЛЕГ\Desktop\Новая папка\kreyser_avrora_natalia_tokarev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500042"/>
            <a:ext cx="2844803" cy="214084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5643578"/>
            <a:ext cx="414340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Отряд красногвардейцев</a:t>
            </a:r>
            <a:endParaRPr lang="ru-RU" sz="24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3524</TotalTime>
  <Words>636</Words>
  <Application>Microsoft Office PowerPoint</Application>
  <PresentationFormat>Экран (4:3)</PresentationFormat>
  <Paragraphs>128</Paragraphs>
  <Slides>42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ОЛЕГ</cp:lastModifiedBy>
  <cp:revision>344</cp:revision>
  <dcterms:modified xsi:type="dcterms:W3CDTF">2017-10-15T18:52:50Z</dcterms:modified>
</cp:coreProperties>
</file>